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70" r:id="rId3"/>
    <p:sldId id="257" r:id="rId4"/>
    <p:sldId id="268" r:id="rId5"/>
    <p:sldId id="259" r:id="rId6"/>
    <p:sldId id="258" r:id="rId7"/>
    <p:sldId id="283" r:id="rId8"/>
    <p:sldId id="260" r:id="rId9"/>
    <p:sldId id="263" r:id="rId10"/>
    <p:sldId id="282" r:id="rId11"/>
    <p:sldId id="261" r:id="rId12"/>
    <p:sldId id="279" r:id="rId13"/>
    <p:sldId id="264" r:id="rId14"/>
    <p:sldId id="271" r:id="rId15"/>
    <p:sldId id="280" r:id="rId16"/>
    <p:sldId id="272" r:id="rId17"/>
    <p:sldId id="273" r:id="rId18"/>
    <p:sldId id="274" r:id="rId19"/>
    <p:sldId id="276" r:id="rId20"/>
    <p:sldId id="275" r:id="rId21"/>
    <p:sldId id="277" r:id="rId22"/>
    <p:sldId id="284" r:id="rId23"/>
    <p:sldId id="266" r:id="rId24"/>
    <p:sldId id="26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FC101A-CF63-E245-B54F-87855D0E7A52}" v="23" dt="2026-10-09T13:10:36.8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31"/>
    <p:restoredTop sz="94633"/>
  </p:normalViewPr>
  <p:slideViewPr>
    <p:cSldViewPr snapToGrid="0">
      <p:cViewPr>
        <p:scale>
          <a:sx n="110" d="100"/>
          <a:sy n="110" d="100"/>
        </p:scale>
        <p:origin x="1560" y="10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 Arnold" userId="610c1b0d-2276-4369-a7a1-6323b42b5de8" providerId="ADAL" clId="{003DCBC3-97A7-5F17-B87E-9B33FF3C7233}"/>
    <pc:docChg chg="undo custSel addSld delSld modSld">
      <pc:chgData name="Ken Arnold" userId="610c1b0d-2276-4369-a7a1-6323b42b5de8" providerId="ADAL" clId="{003DCBC3-97A7-5F17-B87E-9B33FF3C7233}" dt="2026-10-09T13:26:15.246" v="2583" actId="700"/>
      <pc:docMkLst>
        <pc:docMk/>
      </pc:docMkLst>
      <pc:sldChg chg="modSp mod">
        <pc:chgData name="Ken Arnold" userId="610c1b0d-2276-4369-a7a1-6323b42b5de8" providerId="ADAL" clId="{003DCBC3-97A7-5F17-B87E-9B33FF3C7233}" dt="2026-10-09T13:26:07.361" v="2582" actId="1076"/>
        <pc:sldMkLst>
          <pc:docMk/>
          <pc:sldMk cId="1056672531" sldId="256"/>
        </pc:sldMkLst>
        <pc:picChg chg="mod">
          <ac:chgData name="Ken Arnold" userId="610c1b0d-2276-4369-a7a1-6323b42b5de8" providerId="ADAL" clId="{003DCBC3-97A7-5F17-B87E-9B33FF3C7233}" dt="2026-10-09T13:26:07.361" v="2582" actId="1076"/>
          <ac:picMkLst>
            <pc:docMk/>
            <pc:sldMk cId="1056672531" sldId="256"/>
            <ac:picMk id="5" creationId="{312C658A-2317-FFC6-9682-0C4E907AF4B3}"/>
          </ac:picMkLst>
        </pc:picChg>
      </pc:sldChg>
      <pc:sldChg chg="modSp mod modAnim">
        <pc:chgData name="Ken Arnold" userId="610c1b0d-2276-4369-a7a1-6323b42b5de8" providerId="ADAL" clId="{003DCBC3-97A7-5F17-B87E-9B33FF3C7233}" dt="2026-10-09T13:10:36.894" v="2350"/>
        <pc:sldMkLst>
          <pc:docMk/>
          <pc:sldMk cId="1111251999" sldId="257"/>
        </pc:sldMkLst>
        <pc:spChg chg="mod">
          <ac:chgData name="Ken Arnold" userId="610c1b0d-2276-4369-a7a1-6323b42b5de8" providerId="ADAL" clId="{003DCBC3-97A7-5F17-B87E-9B33FF3C7233}" dt="2026-10-09T13:10:04.352" v="2338" actId="1076"/>
          <ac:spMkLst>
            <pc:docMk/>
            <pc:sldMk cId="1111251999" sldId="257"/>
            <ac:spMk id="7" creationId="{698293C1-F332-04BF-9C76-47B02A4A686F}"/>
          </ac:spMkLst>
        </pc:spChg>
        <pc:spChg chg="mod">
          <ac:chgData name="Ken Arnold" userId="610c1b0d-2276-4369-a7a1-6323b42b5de8" providerId="ADAL" clId="{003DCBC3-97A7-5F17-B87E-9B33FF3C7233}" dt="2026-10-09T13:09:57.008" v="2336" actId="122"/>
          <ac:spMkLst>
            <pc:docMk/>
            <pc:sldMk cId="1111251999" sldId="257"/>
            <ac:spMk id="9" creationId="{10D99960-D547-230E-2394-B12DEBE3E264}"/>
          </ac:spMkLst>
        </pc:spChg>
        <pc:spChg chg="mod">
          <ac:chgData name="Ken Arnold" userId="610c1b0d-2276-4369-a7a1-6323b42b5de8" providerId="ADAL" clId="{003DCBC3-97A7-5F17-B87E-9B33FF3C7233}" dt="2026-10-09T13:09:31.354" v="2333" actId="20577"/>
          <ac:spMkLst>
            <pc:docMk/>
            <pc:sldMk cId="1111251999" sldId="257"/>
            <ac:spMk id="11" creationId="{A6833DB5-630C-329C-7B3B-53F2B4A5D89A}"/>
          </ac:spMkLst>
        </pc:spChg>
        <pc:spChg chg="mod">
          <ac:chgData name="Ken Arnold" userId="610c1b0d-2276-4369-a7a1-6323b42b5de8" providerId="ADAL" clId="{003DCBC3-97A7-5F17-B87E-9B33FF3C7233}" dt="2026-10-09T13:10:14.108" v="2345" actId="1037"/>
          <ac:spMkLst>
            <pc:docMk/>
            <pc:sldMk cId="1111251999" sldId="257"/>
            <ac:spMk id="13" creationId="{77EF0D64-1C6D-8C88-4A69-2F3680DF978F}"/>
          </ac:spMkLst>
        </pc:spChg>
      </pc:sldChg>
      <pc:sldChg chg="modSp mod">
        <pc:chgData name="Ken Arnold" userId="610c1b0d-2276-4369-a7a1-6323b42b5de8" providerId="ADAL" clId="{003DCBC3-97A7-5F17-B87E-9B33FF3C7233}" dt="2026-10-08T22:13:01.763" v="187" actId="20577"/>
        <pc:sldMkLst>
          <pc:docMk/>
          <pc:sldMk cId="1481598085" sldId="258"/>
        </pc:sldMkLst>
        <pc:spChg chg="mod">
          <ac:chgData name="Ken Arnold" userId="610c1b0d-2276-4369-a7a1-6323b42b5de8" providerId="ADAL" clId="{003DCBC3-97A7-5F17-B87E-9B33FF3C7233}" dt="2026-10-08T22:13:01.763" v="187" actId="20577"/>
          <ac:spMkLst>
            <pc:docMk/>
            <pc:sldMk cId="1481598085" sldId="258"/>
            <ac:spMk id="3" creationId="{BFA12C4C-B5B4-AED2-FB61-B7160DB7E537}"/>
          </ac:spMkLst>
        </pc:spChg>
      </pc:sldChg>
      <pc:sldChg chg="modSp mod">
        <pc:chgData name="Ken Arnold" userId="610c1b0d-2276-4369-a7a1-6323b42b5de8" providerId="ADAL" clId="{003DCBC3-97A7-5F17-B87E-9B33FF3C7233}" dt="2026-10-09T12:06:02.914" v="899" actId="6549"/>
        <pc:sldMkLst>
          <pc:docMk/>
          <pc:sldMk cId="2074325588" sldId="259"/>
        </pc:sldMkLst>
        <pc:spChg chg="mod">
          <ac:chgData name="Ken Arnold" userId="610c1b0d-2276-4369-a7a1-6323b42b5de8" providerId="ADAL" clId="{003DCBC3-97A7-5F17-B87E-9B33FF3C7233}" dt="2026-10-09T12:06:02.914" v="899" actId="6549"/>
          <ac:spMkLst>
            <pc:docMk/>
            <pc:sldMk cId="2074325588" sldId="259"/>
            <ac:spMk id="5" creationId="{6EE19959-481C-ACB8-3E09-F4110398496D}"/>
          </ac:spMkLst>
        </pc:spChg>
      </pc:sldChg>
      <pc:sldChg chg="modSp mod">
        <pc:chgData name="Ken Arnold" userId="610c1b0d-2276-4369-a7a1-6323b42b5de8" providerId="ADAL" clId="{003DCBC3-97A7-5F17-B87E-9B33FF3C7233}" dt="2026-10-09T12:22:37.514" v="938" actId="20577"/>
        <pc:sldMkLst>
          <pc:docMk/>
          <pc:sldMk cId="3854146019" sldId="261"/>
        </pc:sldMkLst>
        <pc:spChg chg="mod">
          <ac:chgData name="Ken Arnold" userId="610c1b0d-2276-4369-a7a1-6323b42b5de8" providerId="ADAL" clId="{003DCBC3-97A7-5F17-B87E-9B33FF3C7233}" dt="2026-10-09T12:22:37.514" v="938" actId="20577"/>
          <ac:spMkLst>
            <pc:docMk/>
            <pc:sldMk cId="3854146019" sldId="261"/>
            <ac:spMk id="3" creationId="{530685A6-C232-54C4-E495-3C67F5239095}"/>
          </ac:spMkLst>
        </pc:spChg>
      </pc:sldChg>
      <pc:sldChg chg="del">
        <pc:chgData name="Ken Arnold" userId="610c1b0d-2276-4369-a7a1-6323b42b5de8" providerId="ADAL" clId="{003DCBC3-97A7-5F17-B87E-9B33FF3C7233}" dt="2026-10-09T12:41:07.317" v="2198"/>
        <pc:sldMkLst>
          <pc:docMk/>
          <pc:sldMk cId="1387435151" sldId="262"/>
        </pc:sldMkLst>
      </pc:sldChg>
      <pc:sldChg chg="modSp mod">
        <pc:chgData name="Ken Arnold" userId="610c1b0d-2276-4369-a7a1-6323b42b5de8" providerId="ADAL" clId="{003DCBC3-97A7-5F17-B87E-9B33FF3C7233}" dt="2026-10-08T22:13:37.857" v="223" actId="20577"/>
        <pc:sldMkLst>
          <pc:docMk/>
          <pc:sldMk cId="1546348793" sldId="264"/>
        </pc:sldMkLst>
        <pc:spChg chg="mod">
          <ac:chgData name="Ken Arnold" userId="610c1b0d-2276-4369-a7a1-6323b42b5de8" providerId="ADAL" clId="{003DCBC3-97A7-5F17-B87E-9B33FF3C7233}" dt="2026-10-08T22:13:37.857" v="223" actId="20577"/>
          <ac:spMkLst>
            <pc:docMk/>
            <pc:sldMk cId="1546348793" sldId="264"/>
            <ac:spMk id="3" creationId="{E38188C0-7559-8659-B3FC-317FC95FF98E}"/>
          </ac:spMkLst>
        </pc:spChg>
      </pc:sldChg>
      <pc:sldChg chg="del">
        <pc:chgData name="Ken Arnold" userId="610c1b0d-2276-4369-a7a1-6323b42b5de8" providerId="ADAL" clId="{003DCBC3-97A7-5F17-B87E-9B33FF3C7233}" dt="2026-10-09T12:46:14.046" v="2270"/>
        <pc:sldMkLst>
          <pc:docMk/>
          <pc:sldMk cId="1661669539" sldId="265"/>
        </pc:sldMkLst>
      </pc:sldChg>
      <pc:sldChg chg="modSp mod">
        <pc:chgData name="Ken Arnold" userId="610c1b0d-2276-4369-a7a1-6323b42b5de8" providerId="ADAL" clId="{003DCBC3-97A7-5F17-B87E-9B33FF3C7233}" dt="2026-10-09T12:34:54.113" v="1991" actId="20577"/>
        <pc:sldMkLst>
          <pc:docMk/>
          <pc:sldMk cId="4093327053" sldId="266"/>
        </pc:sldMkLst>
        <pc:spChg chg="mod">
          <ac:chgData name="Ken Arnold" userId="610c1b0d-2276-4369-a7a1-6323b42b5de8" providerId="ADAL" clId="{003DCBC3-97A7-5F17-B87E-9B33FF3C7233}" dt="2026-10-09T12:34:54.113" v="1991" actId="20577"/>
          <ac:spMkLst>
            <pc:docMk/>
            <pc:sldMk cId="4093327053" sldId="266"/>
            <ac:spMk id="3" creationId="{8AF9E844-9F86-2FD8-4DD4-8598E46BA55B}"/>
          </ac:spMkLst>
        </pc:spChg>
      </pc:sldChg>
      <pc:sldChg chg="addSp modSp mod">
        <pc:chgData name="Ken Arnold" userId="610c1b0d-2276-4369-a7a1-6323b42b5de8" providerId="ADAL" clId="{003DCBC3-97A7-5F17-B87E-9B33FF3C7233}" dt="2026-10-09T12:55:41.688" v="2327" actId="1076"/>
        <pc:sldMkLst>
          <pc:docMk/>
          <pc:sldMk cId="3030141468" sldId="267"/>
        </pc:sldMkLst>
        <pc:spChg chg="mod">
          <ac:chgData name="Ken Arnold" userId="610c1b0d-2276-4369-a7a1-6323b42b5de8" providerId="ADAL" clId="{003DCBC3-97A7-5F17-B87E-9B33FF3C7233}" dt="2026-10-09T12:55:22.942" v="2324" actId="20577"/>
          <ac:spMkLst>
            <pc:docMk/>
            <pc:sldMk cId="3030141468" sldId="267"/>
            <ac:spMk id="3" creationId="{172D6BA0-636C-69E8-0B30-38D2C1ECF0F5}"/>
          </ac:spMkLst>
        </pc:spChg>
        <pc:spChg chg="add mod">
          <ac:chgData name="Ken Arnold" userId="610c1b0d-2276-4369-a7a1-6323b42b5de8" providerId="ADAL" clId="{003DCBC3-97A7-5F17-B87E-9B33FF3C7233}" dt="2026-10-09T12:55:41.688" v="2327" actId="1076"/>
          <ac:spMkLst>
            <pc:docMk/>
            <pc:sldMk cId="3030141468" sldId="267"/>
            <ac:spMk id="5" creationId="{2A1BEBAC-139E-4A02-17A3-3C6B98D4DF47}"/>
          </ac:spMkLst>
        </pc:spChg>
        <pc:picChg chg="add mod">
          <ac:chgData name="Ken Arnold" userId="610c1b0d-2276-4369-a7a1-6323b42b5de8" providerId="ADAL" clId="{003DCBC3-97A7-5F17-B87E-9B33FF3C7233}" dt="2026-10-09T12:55:19.351" v="2320" actId="1076"/>
          <ac:picMkLst>
            <pc:docMk/>
            <pc:sldMk cId="3030141468" sldId="267"/>
            <ac:picMk id="4" creationId="{8D9C7709-9099-579F-B933-292818415BFD}"/>
          </ac:picMkLst>
        </pc:picChg>
      </pc:sldChg>
      <pc:sldChg chg="modSp mod">
        <pc:chgData name="Ken Arnold" userId="610c1b0d-2276-4369-a7a1-6323b42b5de8" providerId="ADAL" clId="{003DCBC3-97A7-5F17-B87E-9B33FF3C7233}" dt="2026-10-09T13:11:12.832" v="2362" actId="20577"/>
        <pc:sldMkLst>
          <pc:docMk/>
          <pc:sldMk cId="3802394014" sldId="268"/>
        </pc:sldMkLst>
        <pc:spChg chg="mod">
          <ac:chgData name="Ken Arnold" userId="610c1b0d-2276-4369-a7a1-6323b42b5de8" providerId="ADAL" clId="{003DCBC3-97A7-5F17-B87E-9B33FF3C7233}" dt="2026-10-09T13:11:12.832" v="2362" actId="20577"/>
          <ac:spMkLst>
            <pc:docMk/>
            <pc:sldMk cId="3802394014" sldId="268"/>
            <ac:spMk id="2" creationId="{E89BCCE1-0601-31B7-1849-64A26DE52F65}"/>
          </ac:spMkLst>
        </pc:spChg>
      </pc:sldChg>
      <pc:sldChg chg="new del">
        <pc:chgData name="Ken Arnold" userId="610c1b0d-2276-4369-a7a1-6323b42b5de8" providerId="ADAL" clId="{003DCBC3-97A7-5F17-B87E-9B33FF3C7233}" dt="2026-10-09T12:06:09.425" v="900" actId="2696"/>
        <pc:sldMkLst>
          <pc:docMk/>
          <pc:sldMk cId="3730746960" sldId="269"/>
        </pc:sldMkLst>
      </pc:sldChg>
      <pc:sldChg chg="addSp delSp modSp new mod modClrScheme chgLayout">
        <pc:chgData name="Ken Arnold" userId="610c1b0d-2276-4369-a7a1-6323b42b5de8" providerId="ADAL" clId="{003DCBC3-97A7-5F17-B87E-9B33FF3C7233}" dt="2026-10-09T13:26:15.246" v="2583" actId="700"/>
        <pc:sldMkLst>
          <pc:docMk/>
          <pc:sldMk cId="4226902124" sldId="270"/>
        </pc:sldMkLst>
        <pc:spChg chg="mod ord">
          <ac:chgData name="Ken Arnold" userId="610c1b0d-2276-4369-a7a1-6323b42b5de8" providerId="ADAL" clId="{003DCBC3-97A7-5F17-B87E-9B33FF3C7233}" dt="2026-10-09T13:26:15.246" v="2583" actId="700"/>
          <ac:spMkLst>
            <pc:docMk/>
            <pc:sldMk cId="4226902124" sldId="270"/>
            <ac:spMk id="2" creationId="{F7624B0B-372E-BD44-DBE7-23BE1062F85A}"/>
          </ac:spMkLst>
        </pc:spChg>
        <pc:spChg chg="del">
          <ac:chgData name="Ken Arnold" userId="610c1b0d-2276-4369-a7a1-6323b42b5de8" providerId="ADAL" clId="{003DCBC3-97A7-5F17-B87E-9B33FF3C7233}" dt="2026-10-08T22:12:05.615" v="117" actId="700"/>
          <ac:spMkLst>
            <pc:docMk/>
            <pc:sldMk cId="4226902124" sldId="270"/>
            <ac:spMk id="3" creationId="{C3B0591E-1757-8D73-5B60-73A5E7E603BC}"/>
          </ac:spMkLst>
        </pc:spChg>
        <pc:spChg chg="add mod ord">
          <ac:chgData name="Ken Arnold" userId="610c1b0d-2276-4369-a7a1-6323b42b5de8" providerId="ADAL" clId="{003DCBC3-97A7-5F17-B87E-9B33FF3C7233}" dt="2026-10-09T13:26:15.246" v="2583" actId="700"/>
          <ac:spMkLst>
            <pc:docMk/>
            <pc:sldMk cId="4226902124" sldId="270"/>
            <ac:spMk id="4" creationId="{2DE9353F-06CE-AC5B-BA60-33869BF3575E}"/>
          </ac:spMkLst>
        </pc:spChg>
      </pc:sldChg>
      <pc:sldChg chg="modSp new mod modNotesTx">
        <pc:chgData name="Ken Arnold" userId="610c1b0d-2276-4369-a7a1-6323b42b5de8" providerId="ADAL" clId="{003DCBC3-97A7-5F17-B87E-9B33FF3C7233}" dt="2026-10-08T22:18:56.924" v="858" actId="20577"/>
        <pc:sldMkLst>
          <pc:docMk/>
          <pc:sldMk cId="2693258202" sldId="271"/>
        </pc:sldMkLst>
        <pc:spChg chg="mod">
          <ac:chgData name="Ken Arnold" userId="610c1b0d-2276-4369-a7a1-6323b42b5de8" providerId="ADAL" clId="{003DCBC3-97A7-5F17-B87E-9B33FF3C7233}" dt="2026-10-08T22:13:50.315" v="240" actId="20577"/>
          <ac:spMkLst>
            <pc:docMk/>
            <pc:sldMk cId="2693258202" sldId="271"/>
            <ac:spMk id="2" creationId="{33F4C117-FAC7-4A09-F531-E0CA67034D06}"/>
          </ac:spMkLst>
        </pc:spChg>
        <pc:spChg chg="mod">
          <ac:chgData name="Ken Arnold" userId="610c1b0d-2276-4369-a7a1-6323b42b5de8" providerId="ADAL" clId="{003DCBC3-97A7-5F17-B87E-9B33FF3C7233}" dt="2026-10-08T22:18:56.924" v="858" actId="20577"/>
          <ac:spMkLst>
            <pc:docMk/>
            <pc:sldMk cId="2693258202" sldId="271"/>
            <ac:spMk id="3" creationId="{1AF0AA3E-303A-884E-1D54-DA58DEF47E39}"/>
          </ac:spMkLst>
        </pc:spChg>
      </pc:sldChg>
      <pc:sldChg chg="modSp new mod">
        <pc:chgData name="Ken Arnold" userId="610c1b0d-2276-4369-a7a1-6323b42b5de8" providerId="ADAL" clId="{003DCBC3-97A7-5F17-B87E-9B33FF3C7233}" dt="2026-10-09T12:27:33.083" v="1422" actId="20577"/>
        <pc:sldMkLst>
          <pc:docMk/>
          <pc:sldMk cId="2414548483" sldId="272"/>
        </pc:sldMkLst>
        <pc:spChg chg="mod">
          <ac:chgData name="Ken Arnold" userId="610c1b0d-2276-4369-a7a1-6323b42b5de8" providerId="ADAL" clId="{003DCBC3-97A7-5F17-B87E-9B33FF3C7233}" dt="2026-10-09T12:23:47.362" v="981" actId="20577"/>
          <ac:spMkLst>
            <pc:docMk/>
            <pc:sldMk cId="2414548483" sldId="272"/>
            <ac:spMk id="2" creationId="{7F712D64-1197-B992-A217-7199681873C4}"/>
          </ac:spMkLst>
        </pc:spChg>
        <pc:spChg chg="mod">
          <ac:chgData name="Ken Arnold" userId="610c1b0d-2276-4369-a7a1-6323b42b5de8" providerId="ADAL" clId="{003DCBC3-97A7-5F17-B87E-9B33FF3C7233}" dt="2026-10-09T12:27:33.083" v="1422" actId="20577"/>
          <ac:spMkLst>
            <pc:docMk/>
            <pc:sldMk cId="2414548483" sldId="272"/>
            <ac:spMk id="3" creationId="{F42F2F92-FF5C-9E96-4729-796A1FF97ED4}"/>
          </ac:spMkLst>
        </pc:spChg>
      </pc:sldChg>
      <pc:sldChg chg="addSp delSp modSp new mod modClrScheme chgLayout">
        <pc:chgData name="Ken Arnold" userId="610c1b0d-2276-4369-a7a1-6323b42b5de8" providerId="ADAL" clId="{003DCBC3-97A7-5F17-B87E-9B33FF3C7233}" dt="2026-10-09T12:37:48.870" v="2196" actId="14100"/>
        <pc:sldMkLst>
          <pc:docMk/>
          <pc:sldMk cId="755991295" sldId="273"/>
        </pc:sldMkLst>
        <pc:spChg chg="mod ord">
          <ac:chgData name="Ken Arnold" userId="610c1b0d-2276-4369-a7a1-6323b42b5de8" providerId="ADAL" clId="{003DCBC3-97A7-5F17-B87E-9B33FF3C7233}" dt="2026-10-09T12:28:00.671" v="1450" actId="700"/>
          <ac:spMkLst>
            <pc:docMk/>
            <pc:sldMk cId="755991295" sldId="273"/>
            <ac:spMk id="2" creationId="{DE32E455-49C8-F6B0-CCEA-EA3C2B923026}"/>
          </ac:spMkLst>
        </pc:spChg>
        <pc:spChg chg="del mod ord">
          <ac:chgData name="Ken Arnold" userId="610c1b0d-2276-4369-a7a1-6323b42b5de8" providerId="ADAL" clId="{003DCBC3-97A7-5F17-B87E-9B33FF3C7233}" dt="2026-10-09T12:28:00.671" v="1450" actId="700"/>
          <ac:spMkLst>
            <pc:docMk/>
            <pc:sldMk cId="755991295" sldId="273"/>
            <ac:spMk id="3" creationId="{5917259E-2C3D-FA81-7F98-DB19FD6DECF8}"/>
          </ac:spMkLst>
        </pc:spChg>
        <pc:spChg chg="add mod ord">
          <ac:chgData name="Ken Arnold" userId="610c1b0d-2276-4369-a7a1-6323b42b5de8" providerId="ADAL" clId="{003DCBC3-97A7-5F17-B87E-9B33FF3C7233}" dt="2026-10-09T12:28:00.671" v="1450" actId="700"/>
          <ac:spMkLst>
            <pc:docMk/>
            <pc:sldMk cId="755991295" sldId="273"/>
            <ac:spMk id="4" creationId="{2E493338-D0D6-79B7-F6CE-6D6D4E552016}"/>
          </ac:spMkLst>
        </pc:spChg>
        <pc:picChg chg="add mod">
          <ac:chgData name="Ken Arnold" userId="610c1b0d-2276-4369-a7a1-6323b42b5de8" providerId="ADAL" clId="{003DCBC3-97A7-5F17-B87E-9B33FF3C7233}" dt="2026-10-09T12:37:48.870" v="2196" actId="14100"/>
          <ac:picMkLst>
            <pc:docMk/>
            <pc:sldMk cId="755991295" sldId="273"/>
            <ac:picMk id="5" creationId="{76F2B15B-A930-8C13-940A-825682F28E10}"/>
          </ac:picMkLst>
        </pc:picChg>
      </pc:sldChg>
      <pc:sldChg chg="addSp delSp modSp new mod modClrScheme chgLayout">
        <pc:chgData name="Ken Arnold" userId="610c1b0d-2276-4369-a7a1-6323b42b5de8" providerId="ADAL" clId="{003DCBC3-97A7-5F17-B87E-9B33FF3C7233}" dt="2026-10-09T12:29:49.501" v="1486" actId="20577"/>
        <pc:sldMkLst>
          <pc:docMk/>
          <pc:sldMk cId="3655186830" sldId="274"/>
        </pc:sldMkLst>
        <pc:spChg chg="del mod ord">
          <ac:chgData name="Ken Arnold" userId="610c1b0d-2276-4369-a7a1-6323b42b5de8" providerId="ADAL" clId="{003DCBC3-97A7-5F17-B87E-9B33FF3C7233}" dt="2026-10-09T12:28:05.573" v="1452" actId="700"/>
          <ac:spMkLst>
            <pc:docMk/>
            <pc:sldMk cId="3655186830" sldId="274"/>
            <ac:spMk id="2" creationId="{26FBE160-E3D3-042B-D7FC-B90078A80D42}"/>
          </ac:spMkLst>
        </pc:spChg>
        <pc:spChg chg="del mod ord">
          <ac:chgData name="Ken Arnold" userId="610c1b0d-2276-4369-a7a1-6323b42b5de8" providerId="ADAL" clId="{003DCBC3-97A7-5F17-B87E-9B33FF3C7233}" dt="2026-10-09T12:28:05.573" v="1452" actId="700"/>
          <ac:spMkLst>
            <pc:docMk/>
            <pc:sldMk cId="3655186830" sldId="274"/>
            <ac:spMk id="3" creationId="{A581ED47-082F-F97F-8266-A98724002353}"/>
          </ac:spMkLst>
        </pc:spChg>
        <pc:spChg chg="add mod ord">
          <ac:chgData name="Ken Arnold" userId="610c1b0d-2276-4369-a7a1-6323b42b5de8" providerId="ADAL" clId="{003DCBC3-97A7-5F17-B87E-9B33FF3C7233}" dt="2026-10-09T12:29:49.501" v="1486" actId="20577"/>
          <ac:spMkLst>
            <pc:docMk/>
            <pc:sldMk cId="3655186830" sldId="274"/>
            <ac:spMk id="4" creationId="{5069E1A6-733A-39D4-8C42-B520A1CA7705}"/>
          </ac:spMkLst>
        </pc:spChg>
        <pc:spChg chg="add mod ord">
          <ac:chgData name="Ken Arnold" userId="610c1b0d-2276-4369-a7a1-6323b42b5de8" providerId="ADAL" clId="{003DCBC3-97A7-5F17-B87E-9B33FF3C7233}" dt="2026-10-09T12:28:05.573" v="1452" actId="700"/>
          <ac:spMkLst>
            <pc:docMk/>
            <pc:sldMk cId="3655186830" sldId="274"/>
            <ac:spMk id="5" creationId="{F6704458-7866-5A92-4C72-B52B3073C2F1}"/>
          </ac:spMkLst>
        </pc:spChg>
        <pc:picChg chg="add mod">
          <ac:chgData name="Ken Arnold" userId="610c1b0d-2276-4369-a7a1-6323b42b5de8" providerId="ADAL" clId="{003DCBC3-97A7-5F17-B87E-9B33FF3C7233}" dt="2026-10-09T12:29:43.626" v="1469" actId="1076"/>
          <ac:picMkLst>
            <pc:docMk/>
            <pc:sldMk cId="3655186830" sldId="274"/>
            <ac:picMk id="6" creationId="{9F8EA97C-E51D-0B75-CA69-0E13824EA2BA}"/>
          </ac:picMkLst>
        </pc:picChg>
      </pc:sldChg>
      <pc:sldChg chg="modSp new mod">
        <pc:chgData name="Ken Arnold" userId="610c1b0d-2276-4369-a7a1-6323b42b5de8" providerId="ADAL" clId="{003DCBC3-97A7-5F17-B87E-9B33FF3C7233}" dt="2026-10-09T12:32:11.602" v="1778" actId="20577"/>
        <pc:sldMkLst>
          <pc:docMk/>
          <pc:sldMk cId="4122792915" sldId="275"/>
        </pc:sldMkLst>
        <pc:spChg chg="mod">
          <ac:chgData name="Ken Arnold" userId="610c1b0d-2276-4369-a7a1-6323b42b5de8" providerId="ADAL" clId="{003DCBC3-97A7-5F17-B87E-9B33FF3C7233}" dt="2026-10-09T12:30:23.012" v="1556" actId="20577"/>
          <ac:spMkLst>
            <pc:docMk/>
            <pc:sldMk cId="4122792915" sldId="275"/>
            <ac:spMk id="2" creationId="{68D174EB-48BC-3BD7-5B2E-81DD1E2FD2FC}"/>
          </ac:spMkLst>
        </pc:spChg>
        <pc:spChg chg="mod">
          <ac:chgData name="Ken Arnold" userId="610c1b0d-2276-4369-a7a1-6323b42b5de8" providerId="ADAL" clId="{003DCBC3-97A7-5F17-B87E-9B33FF3C7233}" dt="2026-10-09T12:32:11.602" v="1778" actId="20577"/>
          <ac:spMkLst>
            <pc:docMk/>
            <pc:sldMk cId="4122792915" sldId="275"/>
            <ac:spMk id="3" creationId="{B4D6A2FB-B20E-260F-EC37-E21BF56EF11B}"/>
          </ac:spMkLst>
        </pc:spChg>
      </pc:sldChg>
      <pc:sldChg chg="modSp new mod">
        <pc:chgData name="Ken Arnold" userId="610c1b0d-2276-4369-a7a1-6323b42b5de8" providerId="ADAL" clId="{003DCBC3-97A7-5F17-B87E-9B33FF3C7233}" dt="2026-10-09T12:34:00.231" v="1851" actId="20577"/>
        <pc:sldMkLst>
          <pc:docMk/>
          <pc:sldMk cId="3062384957" sldId="276"/>
        </pc:sldMkLst>
        <pc:spChg chg="mod">
          <ac:chgData name="Ken Arnold" userId="610c1b0d-2276-4369-a7a1-6323b42b5de8" providerId="ADAL" clId="{003DCBC3-97A7-5F17-B87E-9B33FF3C7233}" dt="2026-10-09T12:33:24.893" v="1814"/>
          <ac:spMkLst>
            <pc:docMk/>
            <pc:sldMk cId="3062384957" sldId="276"/>
            <ac:spMk id="2" creationId="{7F6E3982-0166-E071-9BEF-C8038D8415A0}"/>
          </ac:spMkLst>
        </pc:spChg>
        <pc:spChg chg="mod">
          <ac:chgData name="Ken Arnold" userId="610c1b0d-2276-4369-a7a1-6323b42b5de8" providerId="ADAL" clId="{003DCBC3-97A7-5F17-B87E-9B33FF3C7233}" dt="2026-10-09T12:34:00.231" v="1851" actId="20577"/>
          <ac:spMkLst>
            <pc:docMk/>
            <pc:sldMk cId="3062384957" sldId="276"/>
            <ac:spMk id="3" creationId="{05D2B5F9-A040-7D18-2C3D-3D921F062F6F}"/>
          </ac:spMkLst>
        </pc:spChg>
      </pc:sldChg>
      <pc:sldChg chg="modSp new mod">
        <pc:chgData name="Ken Arnold" userId="610c1b0d-2276-4369-a7a1-6323b42b5de8" providerId="ADAL" clId="{003DCBC3-97A7-5F17-B87E-9B33FF3C7233}" dt="2026-10-09T12:36:23.093" v="2192" actId="5793"/>
        <pc:sldMkLst>
          <pc:docMk/>
          <pc:sldMk cId="2714297529" sldId="277"/>
        </pc:sldMkLst>
        <pc:spChg chg="mod">
          <ac:chgData name="Ken Arnold" userId="610c1b0d-2276-4369-a7a1-6323b42b5de8" providerId="ADAL" clId="{003DCBC3-97A7-5F17-B87E-9B33FF3C7233}" dt="2026-10-09T12:35:12.541" v="2028" actId="20577"/>
          <ac:spMkLst>
            <pc:docMk/>
            <pc:sldMk cId="2714297529" sldId="277"/>
            <ac:spMk id="2" creationId="{98624C92-3408-6DB1-E7D0-98284E415949}"/>
          </ac:spMkLst>
        </pc:spChg>
        <pc:spChg chg="mod">
          <ac:chgData name="Ken Arnold" userId="610c1b0d-2276-4369-a7a1-6323b42b5de8" providerId="ADAL" clId="{003DCBC3-97A7-5F17-B87E-9B33FF3C7233}" dt="2026-10-09T12:36:23.093" v="2192" actId="5793"/>
          <ac:spMkLst>
            <pc:docMk/>
            <pc:sldMk cId="2714297529" sldId="277"/>
            <ac:spMk id="3" creationId="{208B7974-8CBF-EF0A-9946-1374F4DB0E27}"/>
          </ac:spMkLst>
        </pc:spChg>
      </pc:sldChg>
      <pc:sldChg chg="modSp add del mod">
        <pc:chgData name="Ken Arnold" userId="610c1b0d-2276-4369-a7a1-6323b42b5de8" providerId="ADAL" clId="{003DCBC3-97A7-5F17-B87E-9B33FF3C7233}" dt="2026-10-09T12:43:21.075" v="2234"/>
        <pc:sldMkLst>
          <pc:docMk/>
          <pc:sldMk cId="1405200413" sldId="278"/>
        </pc:sldMkLst>
        <pc:spChg chg="mod">
          <ac:chgData name="Ken Arnold" userId="610c1b0d-2276-4369-a7a1-6323b42b5de8" providerId="ADAL" clId="{003DCBC3-97A7-5F17-B87E-9B33FF3C7233}" dt="2026-10-09T12:41:36.039" v="2232" actId="20577"/>
          <ac:spMkLst>
            <pc:docMk/>
            <pc:sldMk cId="1405200413" sldId="278"/>
            <ac:spMk id="10" creationId="{00000000-0000-0000-0000-000000000000}"/>
          </ac:spMkLst>
        </pc:spChg>
      </pc:sldChg>
      <pc:sldChg chg="modSp add mod">
        <pc:chgData name="Ken Arnold" userId="610c1b0d-2276-4369-a7a1-6323b42b5de8" providerId="ADAL" clId="{003DCBC3-97A7-5F17-B87E-9B33FF3C7233}" dt="2026-10-09T12:43:47.796" v="2268" actId="122"/>
        <pc:sldMkLst>
          <pc:docMk/>
          <pc:sldMk cId="733632412" sldId="279"/>
        </pc:sldMkLst>
        <pc:spChg chg="mod">
          <ac:chgData name="Ken Arnold" userId="610c1b0d-2276-4369-a7a1-6323b42b5de8" providerId="ADAL" clId="{003DCBC3-97A7-5F17-B87E-9B33FF3C7233}" dt="2026-10-09T12:43:47.796" v="2268" actId="122"/>
          <ac:spMkLst>
            <pc:docMk/>
            <pc:sldMk cId="733632412" sldId="279"/>
            <ac:spMk id="31" creationId="{00000000-0000-0000-0000-000000000000}"/>
          </ac:spMkLst>
        </pc:spChg>
      </pc:sldChg>
      <pc:sldChg chg="delSp modSp add mod">
        <pc:chgData name="Ken Arnold" userId="610c1b0d-2276-4369-a7a1-6323b42b5de8" providerId="ADAL" clId="{003DCBC3-97A7-5F17-B87E-9B33FF3C7233}" dt="2026-10-09T12:47:38.557" v="2312"/>
        <pc:sldMkLst>
          <pc:docMk/>
          <pc:sldMk cId="562810424" sldId="280"/>
        </pc:sldMkLst>
        <pc:spChg chg="del">
          <ac:chgData name="Ken Arnold" userId="610c1b0d-2276-4369-a7a1-6323b42b5de8" providerId="ADAL" clId="{003DCBC3-97A7-5F17-B87E-9B33FF3C7233}" dt="2026-10-09T12:47:01.581" v="2285"/>
          <ac:spMkLst>
            <pc:docMk/>
            <pc:sldMk cId="562810424" sldId="280"/>
            <ac:spMk id="10" creationId="{00000000-0000-0000-0000-000000000000}"/>
          </ac:spMkLst>
        </pc:spChg>
        <pc:spChg chg="mod">
          <ac:chgData name="Ken Arnold" userId="610c1b0d-2276-4369-a7a1-6323b42b5de8" providerId="ADAL" clId="{003DCBC3-97A7-5F17-B87E-9B33FF3C7233}" dt="2026-10-09T12:47:38.552" v="2296"/>
          <ac:spMkLst>
            <pc:docMk/>
            <pc:sldMk cId="562810424" sldId="280"/>
            <ac:spMk id="11" creationId="{00000000-0000-0000-0000-000000000000}"/>
          </ac:spMkLst>
        </pc:spChg>
        <pc:spChg chg="mod">
          <ac:chgData name="Ken Arnold" userId="610c1b0d-2276-4369-a7a1-6323b42b5de8" providerId="ADAL" clId="{003DCBC3-97A7-5F17-B87E-9B33FF3C7233}" dt="2026-10-09T12:47:38.553" v="2297"/>
          <ac:spMkLst>
            <pc:docMk/>
            <pc:sldMk cId="562810424" sldId="280"/>
            <ac:spMk id="12" creationId="{00000000-0000-0000-0000-000000000000}"/>
          </ac:spMkLst>
        </pc:spChg>
        <pc:spChg chg="mod">
          <ac:chgData name="Ken Arnold" userId="610c1b0d-2276-4369-a7a1-6323b42b5de8" providerId="ADAL" clId="{003DCBC3-97A7-5F17-B87E-9B33FF3C7233}" dt="2026-10-09T12:47:38.553" v="2298"/>
          <ac:spMkLst>
            <pc:docMk/>
            <pc:sldMk cId="562810424" sldId="280"/>
            <ac:spMk id="13" creationId="{00000000-0000-0000-0000-000000000000}"/>
          </ac:spMkLst>
        </pc:spChg>
        <pc:spChg chg="mod">
          <ac:chgData name="Ken Arnold" userId="610c1b0d-2276-4369-a7a1-6323b42b5de8" providerId="ADAL" clId="{003DCBC3-97A7-5F17-B87E-9B33FF3C7233}" dt="2026-10-09T12:47:38.553" v="2299"/>
          <ac:spMkLst>
            <pc:docMk/>
            <pc:sldMk cId="562810424" sldId="280"/>
            <ac:spMk id="14" creationId="{00000000-0000-0000-0000-000000000000}"/>
          </ac:spMkLst>
        </pc:spChg>
        <pc:spChg chg="mod">
          <ac:chgData name="Ken Arnold" userId="610c1b0d-2276-4369-a7a1-6323b42b5de8" providerId="ADAL" clId="{003DCBC3-97A7-5F17-B87E-9B33FF3C7233}" dt="2026-10-09T12:47:38.553" v="2300"/>
          <ac:spMkLst>
            <pc:docMk/>
            <pc:sldMk cId="562810424" sldId="280"/>
            <ac:spMk id="15" creationId="{00000000-0000-0000-0000-000000000000}"/>
          </ac:spMkLst>
        </pc:spChg>
        <pc:spChg chg="mod">
          <ac:chgData name="Ken Arnold" userId="610c1b0d-2276-4369-a7a1-6323b42b5de8" providerId="ADAL" clId="{003DCBC3-97A7-5F17-B87E-9B33FF3C7233}" dt="2026-10-09T12:47:38.554" v="2301"/>
          <ac:spMkLst>
            <pc:docMk/>
            <pc:sldMk cId="562810424" sldId="280"/>
            <ac:spMk id="16" creationId="{00000000-0000-0000-0000-000000000000}"/>
          </ac:spMkLst>
        </pc:spChg>
        <pc:spChg chg="mod">
          <ac:chgData name="Ken Arnold" userId="610c1b0d-2276-4369-a7a1-6323b42b5de8" providerId="ADAL" clId="{003DCBC3-97A7-5F17-B87E-9B33FF3C7233}" dt="2026-10-09T12:47:38.554" v="2302"/>
          <ac:spMkLst>
            <pc:docMk/>
            <pc:sldMk cId="562810424" sldId="280"/>
            <ac:spMk id="17" creationId="{00000000-0000-0000-0000-000000000000}"/>
          </ac:spMkLst>
        </pc:spChg>
        <pc:spChg chg="mod">
          <ac:chgData name="Ken Arnold" userId="610c1b0d-2276-4369-a7a1-6323b42b5de8" providerId="ADAL" clId="{003DCBC3-97A7-5F17-B87E-9B33FF3C7233}" dt="2026-10-09T12:47:38.554" v="2303"/>
          <ac:spMkLst>
            <pc:docMk/>
            <pc:sldMk cId="562810424" sldId="280"/>
            <ac:spMk id="18" creationId="{00000000-0000-0000-0000-000000000000}"/>
          </ac:spMkLst>
        </pc:spChg>
        <pc:spChg chg="mod">
          <ac:chgData name="Ken Arnold" userId="610c1b0d-2276-4369-a7a1-6323b42b5de8" providerId="ADAL" clId="{003DCBC3-97A7-5F17-B87E-9B33FF3C7233}" dt="2026-10-09T12:47:38.554" v="2304"/>
          <ac:spMkLst>
            <pc:docMk/>
            <pc:sldMk cId="562810424" sldId="280"/>
            <ac:spMk id="19" creationId="{00000000-0000-0000-0000-000000000000}"/>
          </ac:spMkLst>
        </pc:spChg>
        <pc:spChg chg="mod">
          <ac:chgData name="Ken Arnold" userId="610c1b0d-2276-4369-a7a1-6323b42b5de8" providerId="ADAL" clId="{003DCBC3-97A7-5F17-B87E-9B33FF3C7233}" dt="2026-10-09T12:47:38.555" v="2305"/>
          <ac:spMkLst>
            <pc:docMk/>
            <pc:sldMk cId="562810424" sldId="280"/>
            <ac:spMk id="20" creationId="{00000000-0000-0000-0000-000000000000}"/>
          </ac:spMkLst>
        </pc:spChg>
        <pc:spChg chg="mod">
          <ac:chgData name="Ken Arnold" userId="610c1b0d-2276-4369-a7a1-6323b42b5de8" providerId="ADAL" clId="{003DCBC3-97A7-5F17-B87E-9B33FF3C7233}" dt="2026-10-09T12:47:38.555" v="2306"/>
          <ac:spMkLst>
            <pc:docMk/>
            <pc:sldMk cId="562810424" sldId="280"/>
            <ac:spMk id="21" creationId="{00000000-0000-0000-0000-000000000000}"/>
          </ac:spMkLst>
        </pc:spChg>
        <pc:spChg chg="mod">
          <ac:chgData name="Ken Arnold" userId="610c1b0d-2276-4369-a7a1-6323b42b5de8" providerId="ADAL" clId="{003DCBC3-97A7-5F17-B87E-9B33FF3C7233}" dt="2026-10-09T12:47:38.555" v="2307"/>
          <ac:spMkLst>
            <pc:docMk/>
            <pc:sldMk cId="562810424" sldId="280"/>
            <ac:spMk id="22" creationId="{00000000-0000-0000-0000-000000000000}"/>
          </ac:spMkLst>
        </pc:spChg>
        <pc:spChg chg="mod">
          <ac:chgData name="Ken Arnold" userId="610c1b0d-2276-4369-a7a1-6323b42b5de8" providerId="ADAL" clId="{003DCBC3-97A7-5F17-B87E-9B33FF3C7233}" dt="2026-10-09T12:47:38.555" v="2308"/>
          <ac:spMkLst>
            <pc:docMk/>
            <pc:sldMk cId="562810424" sldId="280"/>
            <ac:spMk id="23" creationId="{00000000-0000-0000-0000-000000000000}"/>
          </ac:spMkLst>
        </pc:spChg>
        <pc:spChg chg="mod">
          <ac:chgData name="Ken Arnold" userId="610c1b0d-2276-4369-a7a1-6323b42b5de8" providerId="ADAL" clId="{003DCBC3-97A7-5F17-B87E-9B33FF3C7233}" dt="2026-10-09T12:47:38.556" v="2309"/>
          <ac:spMkLst>
            <pc:docMk/>
            <pc:sldMk cId="562810424" sldId="280"/>
            <ac:spMk id="24" creationId="{00000000-0000-0000-0000-000000000000}"/>
          </ac:spMkLst>
        </pc:spChg>
        <pc:spChg chg="mod">
          <ac:chgData name="Ken Arnold" userId="610c1b0d-2276-4369-a7a1-6323b42b5de8" providerId="ADAL" clId="{003DCBC3-97A7-5F17-B87E-9B33FF3C7233}" dt="2026-10-09T12:47:38.556" v="2310"/>
          <ac:spMkLst>
            <pc:docMk/>
            <pc:sldMk cId="562810424" sldId="280"/>
            <ac:spMk id="25" creationId="{00000000-0000-0000-0000-000000000000}"/>
          </ac:spMkLst>
        </pc:spChg>
        <pc:spChg chg="mod">
          <ac:chgData name="Ken Arnold" userId="610c1b0d-2276-4369-a7a1-6323b42b5de8" providerId="ADAL" clId="{003DCBC3-97A7-5F17-B87E-9B33FF3C7233}" dt="2026-10-09T12:47:38.557" v="2311"/>
          <ac:spMkLst>
            <pc:docMk/>
            <pc:sldMk cId="562810424" sldId="280"/>
            <ac:spMk id="26" creationId="{00000000-0000-0000-0000-000000000000}"/>
          </ac:spMkLst>
        </pc:spChg>
        <pc:spChg chg="mod">
          <ac:chgData name="Ken Arnold" userId="610c1b0d-2276-4369-a7a1-6323b42b5de8" providerId="ADAL" clId="{003DCBC3-97A7-5F17-B87E-9B33FF3C7233}" dt="2026-10-09T12:47:38.557" v="2312"/>
          <ac:spMkLst>
            <pc:docMk/>
            <pc:sldMk cId="562810424" sldId="280"/>
            <ac:spMk id="27" creationId="{00000000-0000-0000-0000-000000000000}"/>
          </ac:spMkLst>
        </pc:spChg>
      </pc:sldChg>
      <pc:sldChg chg="addSp modSp new del mod">
        <pc:chgData name="Ken Arnold" userId="610c1b0d-2276-4369-a7a1-6323b42b5de8" providerId="ADAL" clId="{003DCBC3-97A7-5F17-B87E-9B33FF3C7233}" dt="2026-10-09T12:50:06.954" v="2316"/>
        <pc:sldMkLst>
          <pc:docMk/>
          <pc:sldMk cId="3695701698" sldId="281"/>
        </pc:sldMkLst>
        <pc:picChg chg="add mod">
          <ac:chgData name="Ken Arnold" userId="610c1b0d-2276-4369-a7a1-6323b42b5de8" providerId="ADAL" clId="{003DCBC3-97A7-5F17-B87E-9B33FF3C7233}" dt="2026-10-09T12:48:11.637" v="2314" actId="1076"/>
          <ac:picMkLst>
            <pc:docMk/>
            <pc:sldMk cId="3695701698" sldId="281"/>
            <ac:picMk id="4" creationId="{3A2C7EA8-4A1A-BFC4-1916-BCAE0F0FEFEC}"/>
          </ac:picMkLst>
        </pc:picChg>
      </pc:sldChg>
      <pc:sldChg chg="add">
        <pc:chgData name="Ken Arnold" userId="610c1b0d-2276-4369-a7a1-6323b42b5de8" providerId="ADAL" clId="{003DCBC3-97A7-5F17-B87E-9B33FF3C7233}" dt="2026-10-09T12:50:06.944" v="2315"/>
        <pc:sldMkLst>
          <pc:docMk/>
          <pc:sldMk cId="1160868974" sldId="282"/>
        </pc:sldMkLst>
      </pc:sldChg>
      <pc:sldChg chg="addSp modSp new mod">
        <pc:chgData name="Ken Arnold" userId="610c1b0d-2276-4369-a7a1-6323b42b5de8" providerId="ADAL" clId="{003DCBC3-97A7-5F17-B87E-9B33FF3C7233}" dt="2026-10-09T13:09:03.882" v="2331" actId="14100"/>
        <pc:sldMkLst>
          <pc:docMk/>
          <pc:sldMk cId="3523825553" sldId="283"/>
        </pc:sldMkLst>
        <pc:picChg chg="add mod">
          <ac:chgData name="Ken Arnold" userId="610c1b0d-2276-4369-a7a1-6323b42b5de8" providerId="ADAL" clId="{003DCBC3-97A7-5F17-B87E-9B33FF3C7233}" dt="2026-10-09T13:09:03.882" v="2331" actId="14100"/>
          <ac:picMkLst>
            <pc:docMk/>
            <pc:sldMk cId="3523825553" sldId="283"/>
            <ac:picMk id="4" creationId="{3F36CAEB-7417-C3B7-FAEF-EE705F036750}"/>
          </ac:picMkLst>
        </pc:picChg>
      </pc:sldChg>
      <pc:sldChg chg="modSp new mod">
        <pc:chgData name="Ken Arnold" userId="610c1b0d-2276-4369-a7a1-6323b42b5de8" providerId="ADAL" clId="{003DCBC3-97A7-5F17-B87E-9B33FF3C7233}" dt="2026-10-09T13:18:24.296" v="2581" actId="20577"/>
        <pc:sldMkLst>
          <pc:docMk/>
          <pc:sldMk cId="2053416969" sldId="284"/>
        </pc:sldMkLst>
        <pc:spChg chg="mod">
          <ac:chgData name="Ken Arnold" userId="610c1b0d-2276-4369-a7a1-6323b42b5de8" providerId="ADAL" clId="{003DCBC3-97A7-5F17-B87E-9B33FF3C7233}" dt="2026-10-09T13:17:40.327" v="2402" actId="20577"/>
          <ac:spMkLst>
            <pc:docMk/>
            <pc:sldMk cId="2053416969" sldId="284"/>
            <ac:spMk id="2" creationId="{AFF53446-D602-D248-EDF9-23A664C2BFEB}"/>
          </ac:spMkLst>
        </pc:spChg>
        <pc:spChg chg="mod">
          <ac:chgData name="Ken Arnold" userId="610c1b0d-2276-4369-a7a1-6323b42b5de8" providerId="ADAL" clId="{003DCBC3-97A7-5F17-B87E-9B33FF3C7233}" dt="2026-10-09T13:18:24.296" v="2581" actId="20577"/>
          <ac:spMkLst>
            <pc:docMk/>
            <pc:sldMk cId="2053416969" sldId="284"/>
            <ac:spMk id="3" creationId="{FEE3CE93-5D53-7F37-8415-F24670F22E3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6D60F-D63B-EF47-A508-FCBC2F135FC9}" type="datetimeFigureOut">
              <a:rPr lang="en-US" smtClean="0"/>
              <a:t>10/8/26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08773E-88C4-3343-A80F-0FFAD4B77132}" type="slidenum">
              <a:rPr lang="en-US" smtClean="0"/>
              <a:t>‹#›</a:t>
            </a:fld>
            <a:endParaRPr lang="en-US"/>
          </a:p>
        </p:txBody>
      </p:sp>
    </p:spTree>
    <p:extLst>
      <p:ext uri="{BB962C8B-B14F-4D97-AF65-F5344CB8AC3E}">
        <p14:creationId xmlns:p14="http://schemas.microsoft.com/office/powerpoint/2010/main" val="3700425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Hey, I thought I could use my Spanish skills… but move from “I can personally speak Spanish” to “I can help anyone with any language feel welcomed”</a:t>
            </a:r>
          </a:p>
        </p:txBody>
      </p:sp>
      <p:sp>
        <p:nvSpPr>
          <p:cNvPr id="4" name="Slide Number Placeholder 3"/>
          <p:cNvSpPr>
            <a:spLocks noGrp="1"/>
          </p:cNvSpPr>
          <p:nvPr>
            <p:ph type="sldNum" sz="quarter" idx="5"/>
          </p:nvPr>
        </p:nvSpPr>
        <p:spPr/>
        <p:txBody>
          <a:bodyPr/>
          <a:lstStyle/>
          <a:p>
            <a:fld id="{9008773E-88C4-3343-A80F-0FFAD4B77132}" type="slidenum">
              <a:rPr lang="en-US" smtClean="0"/>
              <a:t>8</a:t>
            </a:fld>
            <a:endParaRPr lang="en-US"/>
          </a:p>
        </p:txBody>
      </p:sp>
    </p:spTree>
    <p:extLst>
      <p:ext uri="{BB962C8B-B14F-4D97-AF65-F5344CB8AC3E}">
        <p14:creationId xmlns:p14="http://schemas.microsoft.com/office/powerpoint/2010/main" val="1329350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not just Google Translate?</a:t>
            </a:r>
          </a:p>
          <a:p>
            <a:r>
              <a:rPr lang="en-US" dirty="0"/>
              <a:t>For understanding, not singing</a:t>
            </a:r>
          </a:p>
        </p:txBody>
      </p:sp>
      <p:sp>
        <p:nvSpPr>
          <p:cNvPr id="4" name="Slide Number Placeholder 3"/>
          <p:cNvSpPr>
            <a:spLocks noGrp="1"/>
          </p:cNvSpPr>
          <p:nvPr>
            <p:ph type="sldNum" sz="quarter" idx="5"/>
          </p:nvPr>
        </p:nvSpPr>
        <p:spPr/>
        <p:txBody>
          <a:bodyPr/>
          <a:lstStyle/>
          <a:p>
            <a:fld id="{9008773E-88C4-3343-A80F-0FFAD4B77132}" type="slidenum">
              <a:rPr lang="en-US" smtClean="0"/>
              <a:t>12</a:t>
            </a:fld>
            <a:endParaRPr lang="en-US"/>
          </a:p>
        </p:txBody>
      </p:sp>
    </p:spTree>
    <p:extLst>
      <p:ext uri="{BB962C8B-B14F-4D97-AF65-F5344CB8AC3E}">
        <p14:creationId xmlns:p14="http://schemas.microsoft.com/office/powerpoint/2010/main" val="2421489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creeds/confessions/catechisms (TODO)</a:t>
            </a:r>
          </a:p>
          <a:p>
            <a:endParaRPr lang="en-US" dirty="0"/>
          </a:p>
        </p:txBody>
      </p:sp>
      <p:sp>
        <p:nvSpPr>
          <p:cNvPr id="4" name="Slide Number Placeholder 3"/>
          <p:cNvSpPr>
            <a:spLocks noGrp="1"/>
          </p:cNvSpPr>
          <p:nvPr>
            <p:ph type="sldNum" sz="quarter" idx="5"/>
          </p:nvPr>
        </p:nvSpPr>
        <p:spPr/>
        <p:txBody>
          <a:bodyPr/>
          <a:lstStyle/>
          <a:p>
            <a:fld id="{9008773E-88C4-3343-A80F-0FFAD4B77132}" type="slidenum">
              <a:rPr lang="en-US" smtClean="0"/>
              <a:t>13</a:t>
            </a:fld>
            <a:endParaRPr lang="en-US"/>
          </a:p>
        </p:txBody>
      </p:sp>
    </p:spTree>
    <p:extLst>
      <p:ext uri="{BB962C8B-B14F-4D97-AF65-F5344CB8AC3E}">
        <p14:creationId xmlns:p14="http://schemas.microsoft.com/office/powerpoint/2010/main" val="386799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 did use the careful translation workflow to help me make an English translation of a French song.</a:t>
            </a:r>
          </a:p>
          <a:p>
            <a:endParaRPr lang="en-US" dirty="0"/>
          </a:p>
        </p:txBody>
      </p:sp>
      <p:sp>
        <p:nvSpPr>
          <p:cNvPr id="4" name="Slide Number Placeholder 3"/>
          <p:cNvSpPr>
            <a:spLocks noGrp="1"/>
          </p:cNvSpPr>
          <p:nvPr>
            <p:ph type="sldNum" sz="quarter" idx="5"/>
          </p:nvPr>
        </p:nvSpPr>
        <p:spPr/>
        <p:txBody>
          <a:bodyPr/>
          <a:lstStyle/>
          <a:p>
            <a:fld id="{9008773E-88C4-3343-A80F-0FFAD4B77132}" type="slidenum">
              <a:rPr lang="en-US" smtClean="0"/>
              <a:t>14</a:t>
            </a:fld>
            <a:endParaRPr lang="en-US"/>
          </a:p>
        </p:txBody>
      </p:sp>
    </p:spTree>
    <p:extLst>
      <p:ext uri="{BB962C8B-B14F-4D97-AF65-F5344CB8AC3E}">
        <p14:creationId xmlns:p14="http://schemas.microsoft.com/office/powerpoint/2010/main" val="1007012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failures: live translation cut-outs when listener joins first, slide data going to the wrong day's document</a:t>
            </a:r>
          </a:p>
          <a:p>
            <a:r>
              <a:rPr lang="en-US" dirty="0"/>
              <a:t>- The operational issues: automating audio feeding, automating updates, visibility of system status</a:t>
            </a:r>
          </a:p>
        </p:txBody>
      </p:sp>
      <p:sp>
        <p:nvSpPr>
          <p:cNvPr id="4" name="Slide Number Placeholder 3"/>
          <p:cNvSpPr>
            <a:spLocks noGrp="1"/>
          </p:cNvSpPr>
          <p:nvPr>
            <p:ph type="sldNum" sz="quarter" idx="5"/>
          </p:nvPr>
        </p:nvSpPr>
        <p:spPr/>
        <p:txBody>
          <a:bodyPr/>
          <a:lstStyle/>
          <a:p>
            <a:fld id="{9008773E-88C4-3343-A80F-0FFAD4B77132}" type="slidenum">
              <a:rPr lang="en-US" smtClean="0"/>
              <a:t>16</a:t>
            </a:fld>
            <a:endParaRPr lang="en-US"/>
          </a:p>
        </p:txBody>
      </p:sp>
    </p:spTree>
    <p:extLst>
      <p:ext uri="{BB962C8B-B14F-4D97-AF65-F5344CB8AC3E}">
        <p14:creationId xmlns:p14="http://schemas.microsoft.com/office/powerpoint/2010/main" val="1002680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D7DAB-3D1A-60DD-9DEE-FB85D94251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6C4DF9-C85D-EA5D-A639-19CEA90DFA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3F3D7C-949C-03BD-7A32-15D12633C021}"/>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5" name="Footer Placeholder 4">
            <a:extLst>
              <a:ext uri="{FF2B5EF4-FFF2-40B4-BE49-F238E27FC236}">
                <a16:creationId xmlns:a16="http://schemas.microsoft.com/office/drawing/2014/main" id="{7C4C87DB-4964-6339-2629-AB8EB90D02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098931-FB70-9AAE-17C3-B7753F978AAA}"/>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849644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E21D0-7409-BE18-2F29-81CFBADF95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F37FCD-10D2-C7DA-2656-31986890B5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1CC3B9-A18E-C95B-4D17-E54B9DD0E195}"/>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5" name="Footer Placeholder 4">
            <a:extLst>
              <a:ext uri="{FF2B5EF4-FFF2-40B4-BE49-F238E27FC236}">
                <a16:creationId xmlns:a16="http://schemas.microsoft.com/office/drawing/2014/main" id="{32DA81C4-498C-CE06-D267-4BFBFD5846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B82F76-06EB-7A89-AC8F-A4A2DD3E8674}"/>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840078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53E07-F44D-AE41-2F63-6F0A2AC356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D2C50E-2A92-2358-7572-586EC37B56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A734C4-3B58-85B4-A2F0-A322A08C6FD0}"/>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5" name="Footer Placeholder 4">
            <a:extLst>
              <a:ext uri="{FF2B5EF4-FFF2-40B4-BE49-F238E27FC236}">
                <a16:creationId xmlns:a16="http://schemas.microsoft.com/office/drawing/2014/main" id="{B90ED8DE-DD26-73BE-2469-EAD0E25054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712E09-30C2-3EC7-7859-62F191ABF2A0}"/>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3733888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19438-2351-53CA-C05C-1A2889B522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27EA70-0F2A-E810-022F-A5405B7711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DBC346-4423-5D2B-E5BC-91BA70FB6D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70B10C-1308-06C7-ED17-5B61C6EECCEF}"/>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6" name="Footer Placeholder 5">
            <a:extLst>
              <a:ext uri="{FF2B5EF4-FFF2-40B4-BE49-F238E27FC236}">
                <a16:creationId xmlns:a16="http://schemas.microsoft.com/office/drawing/2014/main" id="{C3B1AFA5-2C2B-44D7-55FD-CB238EFF56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BF20DB-C060-248C-B797-1586CA39343D}"/>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2373979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0CAB4-6B4F-BF6E-8A1A-D231982BF3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2A6CC9-0136-20F6-A27F-59817C1D3B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2C064A-9C3A-6615-0912-FFB5F66D8E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54DF9A-BE9D-C06E-B3EF-ECB462C6C6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4C735E-11C0-DD9C-BFFB-3755E4FCAF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BF1C13-5F3D-0C4C-9E04-BB46E18E07FF}"/>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8" name="Footer Placeholder 7">
            <a:extLst>
              <a:ext uri="{FF2B5EF4-FFF2-40B4-BE49-F238E27FC236}">
                <a16:creationId xmlns:a16="http://schemas.microsoft.com/office/drawing/2014/main" id="{DC35F639-5AB9-308C-63F8-09D847B72D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547289-D3D3-9D04-5DCD-244EDFEC9620}"/>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3995814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61355-2ED0-B890-114B-95D6682479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6829DF-4ACA-4AC6-FD10-E6E410FDDF66}"/>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4" name="Footer Placeholder 3">
            <a:extLst>
              <a:ext uri="{FF2B5EF4-FFF2-40B4-BE49-F238E27FC236}">
                <a16:creationId xmlns:a16="http://schemas.microsoft.com/office/drawing/2014/main" id="{379832A0-B135-1DDC-6C4F-946BB1756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5FEC38-B48F-6FC2-638C-F462B555A951}"/>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477337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9059F4-46C5-BDF8-9A99-05492DCBD723}"/>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3" name="Footer Placeholder 2">
            <a:extLst>
              <a:ext uri="{FF2B5EF4-FFF2-40B4-BE49-F238E27FC236}">
                <a16:creationId xmlns:a16="http://schemas.microsoft.com/office/drawing/2014/main" id="{54BD684D-45EA-BEDD-6572-8BF0ED58DB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B76928-5F8E-26EC-8178-098689EF7980}"/>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3438459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67EF-29BA-7C9F-87B7-0758D47051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D47292-35AC-FF71-B82B-49C79274A1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A4E791-0E23-C1AD-8DDA-DB74974097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FDF0A6-C174-21D4-B1EF-76606F4DF68D}"/>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6" name="Footer Placeholder 5">
            <a:extLst>
              <a:ext uri="{FF2B5EF4-FFF2-40B4-BE49-F238E27FC236}">
                <a16:creationId xmlns:a16="http://schemas.microsoft.com/office/drawing/2014/main" id="{A952D371-B406-7209-C1F6-EC0D021AAE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94B656-53E5-623B-13E3-08B16B6B6FAA}"/>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1282712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CCB8-42A1-1AA4-D77D-D62EBF96CA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B6C12E-DEE5-FDA8-AACF-36045B477A2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2876A3-4779-268E-0B10-117980543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7D0072-3DB6-4908-62F0-0A396F76E679}"/>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6" name="Footer Placeholder 5">
            <a:extLst>
              <a:ext uri="{FF2B5EF4-FFF2-40B4-BE49-F238E27FC236}">
                <a16:creationId xmlns:a16="http://schemas.microsoft.com/office/drawing/2014/main" id="{93A4E713-0DFC-DB5E-2DE5-747B980141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E49723-2A1E-BDC3-F316-FB0E9AEA9F02}"/>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2051741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F8D03-3F57-BF6C-F5EA-5EFBE1ACC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C5DA928-6B4F-E36B-80B5-CF1548DA1E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97E14E-E816-8D6C-FFA2-14CE78C06BF9}"/>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5" name="Footer Placeholder 4">
            <a:extLst>
              <a:ext uri="{FF2B5EF4-FFF2-40B4-BE49-F238E27FC236}">
                <a16:creationId xmlns:a16="http://schemas.microsoft.com/office/drawing/2014/main" id="{3032697C-08F2-0CFE-1C90-E312C74AD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610223-708D-B3F8-4D57-FB2A929D7737}"/>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3093060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6D2447-0FCA-6991-D330-9388B33D8B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547F63-5E00-5B71-9750-C861C7E752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99238C-D895-B96B-95BA-77930827D15B}"/>
              </a:ext>
            </a:extLst>
          </p:cNvPr>
          <p:cNvSpPr>
            <a:spLocks noGrp="1"/>
          </p:cNvSpPr>
          <p:nvPr>
            <p:ph type="dt" sz="half" idx="10"/>
          </p:nvPr>
        </p:nvSpPr>
        <p:spPr/>
        <p:txBody>
          <a:bodyPr/>
          <a:lstStyle/>
          <a:p>
            <a:fld id="{A2235A42-2A2C-A44F-A758-E38D76AB5EC8}" type="datetimeFigureOut">
              <a:rPr lang="en-US" smtClean="0"/>
              <a:t>10/8/26</a:t>
            </a:fld>
            <a:endParaRPr lang="en-US"/>
          </a:p>
        </p:txBody>
      </p:sp>
      <p:sp>
        <p:nvSpPr>
          <p:cNvPr id="5" name="Footer Placeholder 4">
            <a:extLst>
              <a:ext uri="{FF2B5EF4-FFF2-40B4-BE49-F238E27FC236}">
                <a16:creationId xmlns:a16="http://schemas.microsoft.com/office/drawing/2014/main" id="{54639C21-9CB9-9FCD-3EA5-1BD434616C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058261-5FB7-1C67-0782-A71612159952}"/>
              </a:ext>
            </a:extLst>
          </p:cNvPr>
          <p:cNvSpPr>
            <a:spLocks noGrp="1"/>
          </p:cNvSpPr>
          <p:nvPr>
            <p:ph type="sldNum" sz="quarter" idx="12"/>
          </p:nvPr>
        </p:nvSpPr>
        <p:spPr/>
        <p:txBody>
          <a:bodyPr/>
          <a:lstStyle/>
          <a:p>
            <a:fld id="{998118FF-C973-894E-A735-4E4FA0A91882}" type="slidenum">
              <a:rPr lang="en-US" smtClean="0"/>
              <a:t>‹#›</a:t>
            </a:fld>
            <a:endParaRPr lang="en-US"/>
          </a:p>
        </p:txBody>
      </p:sp>
    </p:spTree>
    <p:extLst>
      <p:ext uri="{BB962C8B-B14F-4D97-AF65-F5344CB8AC3E}">
        <p14:creationId xmlns:p14="http://schemas.microsoft.com/office/powerpoint/2010/main" val="139642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E74805-4DB7-329C-E188-E5C61425CE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19AF83-4E3D-52D0-44A1-1788A0DE1A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6167FC-5759-90F4-5395-A1A1B79E9E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2235A42-2A2C-A44F-A758-E38D76AB5EC8}" type="datetimeFigureOut">
              <a:rPr lang="en-US" smtClean="0"/>
              <a:t>10/8/26</a:t>
            </a:fld>
            <a:endParaRPr lang="en-US"/>
          </a:p>
        </p:txBody>
      </p:sp>
      <p:sp>
        <p:nvSpPr>
          <p:cNvPr id="5" name="Footer Placeholder 4">
            <a:extLst>
              <a:ext uri="{FF2B5EF4-FFF2-40B4-BE49-F238E27FC236}">
                <a16:creationId xmlns:a16="http://schemas.microsoft.com/office/drawing/2014/main" id="{8A31AC7E-7296-9FC3-260B-7A4D78F949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181A961-D846-13EA-E2CA-DD93EA2ACB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8118FF-C973-894E-A735-4E4FA0A91882}" type="slidenum">
              <a:rPr lang="en-US" smtClean="0"/>
              <a:t>‹#›</a:t>
            </a:fld>
            <a:endParaRPr lang="en-US"/>
          </a:p>
        </p:txBody>
      </p:sp>
    </p:spTree>
    <p:extLst>
      <p:ext uri="{BB962C8B-B14F-4D97-AF65-F5344CB8AC3E}">
        <p14:creationId xmlns:p14="http://schemas.microsoft.com/office/powerpoint/2010/main" val="377680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EDD66-DFA6-D65C-9869-0A1D7883E0CA}"/>
              </a:ext>
            </a:extLst>
          </p:cNvPr>
          <p:cNvSpPr>
            <a:spLocks noGrp="1"/>
          </p:cNvSpPr>
          <p:nvPr>
            <p:ph type="ctrTitle"/>
          </p:nvPr>
        </p:nvSpPr>
        <p:spPr>
          <a:xfrm>
            <a:off x="819665" y="949325"/>
            <a:ext cx="7286369" cy="2479675"/>
          </a:xfrm>
        </p:spPr>
        <p:txBody>
          <a:bodyPr>
            <a:normAutofit fontScale="90000"/>
          </a:bodyPr>
          <a:lstStyle/>
          <a:p>
            <a:r>
              <a:rPr lang="en-US" dirty="0"/>
              <a:t>From Every Language: Using AI for Live Translation in Worship</a:t>
            </a:r>
          </a:p>
        </p:txBody>
      </p:sp>
      <p:sp>
        <p:nvSpPr>
          <p:cNvPr id="3" name="Subtitle 2">
            <a:extLst>
              <a:ext uri="{FF2B5EF4-FFF2-40B4-BE49-F238E27FC236}">
                <a16:creationId xmlns:a16="http://schemas.microsoft.com/office/drawing/2014/main" id="{FC1D9100-5705-B95F-6C5E-7E0BEFF1227F}"/>
              </a:ext>
            </a:extLst>
          </p:cNvPr>
          <p:cNvSpPr>
            <a:spLocks noGrp="1"/>
          </p:cNvSpPr>
          <p:nvPr>
            <p:ph type="subTitle" idx="1"/>
          </p:nvPr>
        </p:nvSpPr>
        <p:spPr>
          <a:xfrm>
            <a:off x="819665" y="3680911"/>
            <a:ext cx="7199870" cy="1797865"/>
          </a:xfrm>
        </p:spPr>
        <p:txBody>
          <a:bodyPr/>
          <a:lstStyle/>
          <a:p>
            <a:r>
              <a:rPr lang="en-US" dirty="0"/>
              <a:t>Ken Arnold</a:t>
            </a:r>
            <a:br>
              <a:rPr lang="en-US" dirty="0"/>
            </a:br>
            <a:r>
              <a:rPr lang="en-US" dirty="0"/>
              <a:t>Calvin University</a:t>
            </a:r>
            <a:br>
              <a:rPr lang="en-US" dirty="0"/>
            </a:br>
            <a:r>
              <a:rPr lang="en-US" dirty="0"/>
              <a:t>New City Fellowship PCA</a:t>
            </a:r>
          </a:p>
        </p:txBody>
      </p:sp>
      <p:pic>
        <p:nvPicPr>
          <p:cNvPr id="5" name="Picture 4">
            <a:extLst>
              <a:ext uri="{FF2B5EF4-FFF2-40B4-BE49-F238E27FC236}">
                <a16:creationId xmlns:a16="http://schemas.microsoft.com/office/drawing/2014/main" id="{312C658A-2317-FFC6-9682-0C4E907AF4B3}"/>
              </a:ext>
            </a:extLst>
          </p:cNvPr>
          <p:cNvPicPr>
            <a:picLocks noChangeAspect="1"/>
          </p:cNvPicPr>
          <p:nvPr/>
        </p:nvPicPr>
        <p:blipFill>
          <a:blip r:embed="rId2"/>
          <a:stretch>
            <a:fillRect/>
          </a:stretch>
        </p:blipFill>
        <p:spPr>
          <a:xfrm>
            <a:off x="8810368" y="0"/>
            <a:ext cx="3381632" cy="7318702"/>
          </a:xfrm>
          <a:prstGeom prst="rect">
            <a:avLst/>
          </a:prstGeom>
        </p:spPr>
      </p:pic>
    </p:spTree>
    <p:extLst>
      <p:ext uri="{BB962C8B-B14F-4D97-AF65-F5344CB8AC3E}">
        <p14:creationId xmlns:p14="http://schemas.microsoft.com/office/powerpoint/2010/main" val="1056672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24B0B-372E-BD44-DBE7-23BE1062F85A}"/>
              </a:ext>
            </a:extLst>
          </p:cNvPr>
          <p:cNvSpPr>
            <a:spLocks noGrp="1"/>
          </p:cNvSpPr>
          <p:nvPr>
            <p:ph type="title"/>
          </p:nvPr>
        </p:nvSpPr>
        <p:spPr/>
        <p:txBody>
          <a:bodyPr/>
          <a:lstStyle/>
          <a:p>
            <a:r>
              <a:rPr lang="en-US" dirty="0"/>
              <a:t>Does your church use translation (AI or human) in worship?</a:t>
            </a:r>
          </a:p>
        </p:txBody>
      </p:sp>
      <p:sp>
        <p:nvSpPr>
          <p:cNvPr id="4" name="Text Placeholder 3">
            <a:extLst>
              <a:ext uri="{FF2B5EF4-FFF2-40B4-BE49-F238E27FC236}">
                <a16:creationId xmlns:a16="http://schemas.microsoft.com/office/drawing/2014/main" id="{2DE9353F-06CE-AC5B-BA60-33869BF357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26902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98293C1-F332-04BF-9C76-47B02A4A686F}"/>
              </a:ext>
            </a:extLst>
          </p:cNvPr>
          <p:cNvSpPr txBox="1"/>
          <p:nvPr/>
        </p:nvSpPr>
        <p:spPr>
          <a:xfrm>
            <a:off x="62909" y="365210"/>
            <a:ext cx="5971953" cy="2862322"/>
          </a:xfrm>
          <a:prstGeom prst="rect">
            <a:avLst/>
          </a:prstGeom>
          <a:noFill/>
        </p:spPr>
        <p:txBody>
          <a:bodyPr wrap="square">
            <a:spAutoFit/>
          </a:bodyPr>
          <a:lstStyle/>
          <a:p>
            <a:r>
              <a:rPr lang="en-US" baseline="30000" dirty="0"/>
              <a:t>9 </a:t>
            </a:r>
            <a:r>
              <a:rPr lang="en-US" dirty="0"/>
              <a:t>After this I looked, and there before me was a great multitude that no one could count, from every nation, tribe, people and language, standing before the throne and before the Lamb. They were wearing white robes and were holding palm branches in their hands. </a:t>
            </a:r>
            <a:r>
              <a:rPr lang="en-US" baseline="30000" dirty="0"/>
              <a:t>10 </a:t>
            </a:r>
            <a:r>
              <a:rPr lang="en-US" dirty="0"/>
              <a:t>And they cried out in a loud voice:</a:t>
            </a:r>
          </a:p>
          <a:p>
            <a:r>
              <a:rPr lang="en-US" dirty="0"/>
              <a:t>“Salvation belongs to our God,</a:t>
            </a:r>
            <a:br>
              <a:rPr lang="en-US" dirty="0"/>
            </a:br>
            <a:r>
              <a:rPr lang="en-US" dirty="0"/>
              <a:t>who sits on the throne,</a:t>
            </a:r>
            <a:br>
              <a:rPr lang="en-US" dirty="0"/>
            </a:br>
            <a:r>
              <a:rPr lang="en-US" dirty="0"/>
              <a:t>and to the Lamb.”</a:t>
            </a:r>
          </a:p>
          <a:p>
            <a:r>
              <a:rPr lang="en-US" dirty="0"/>
              <a:t>[NIV]</a:t>
            </a:r>
          </a:p>
        </p:txBody>
      </p:sp>
      <p:sp>
        <p:nvSpPr>
          <p:cNvPr id="9" name="TextBox 8">
            <a:extLst>
              <a:ext uri="{FF2B5EF4-FFF2-40B4-BE49-F238E27FC236}">
                <a16:creationId xmlns:a16="http://schemas.microsoft.com/office/drawing/2014/main" id="{10D99960-D547-230E-2394-B12DEBE3E264}"/>
              </a:ext>
            </a:extLst>
          </p:cNvPr>
          <p:cNvSpPr txBox="1"/>
          <p:nvPr/>
        </p:nvSpPr>
        <p:spPr>
          <a:xfrm>
            <a:off x="6203211" y="1303281"/>
            <a:ext cx="6097772" cy="2585323"/>
          </a:xfrm>
          <a:prstGeom prst="rect">
            <a:avLst/>
          </a:prstGeom>
          <a:noFill/>
        </p:spPr>
        <p:txBody>
          <a:bodyPr wrap="square">
            <a:spAutoFit/>
          </a:bodyPr>
          <a:lstStyle/>
          <a:p>
            <a:pPr>
              <a:buNone/>
            </a:pPr>
            <a:r>
              <a:rPr lang="en-US" baseline="30000" dirty="0"/>
              <a:t>9 </a:t>
            </a:r>
            <a:r>
              <a:rPr lang="en-US" dirty="0" err="1"/>
              <a:t>Después</a:t>
            </a:r>
            <a:r>
              <a:rPr lang="en-US" dirty="0"/>
              <a:t> de </a:t>
            </a:r>
            <a:r>
              <a:rPr lang="en-US" dirty="0" err="1"/>
              <a:t>esto</a:t>
            </a:r>
            <a:r>
              <a:rPr lang="en-US" dirty="0"/>
              <a:t> </a:t>
            </a:r>
            <a:r>
              <a:rPr lang="en-US" dirty="0" err="1"/>
              <a:t>miré</a:t>
            </a:r>
            <a:r>
              <a:rPr lang="en-US" dirty="0"/>
              <a:t> y </a:t>
            </a:r>
            <a:r>
              <a:rPr lang="en-US" dirty="0" err="1"/>
              <a:t>apareció</a:t>
            </a:r>
            <a:r>
              <a:rPr lang="en-US" dirty="0"/>
              <a:t> </a:t>
            </a:r>
            <a:r>
              <a:rPr lang="en-US" dirty="0" err="1"/>
              <a:t>una</a:t>
            </a:r>
            <a:r>
              <a:rPr lang="en-US" dirty="0"/>
              <a:t> </a:t>
            </a:r>
            <a:r>
              <a:rPr lang="en-US" dirty="0" err="1"/>
              <a:t>multitud</a:t>
            </a:r>
            <a:r>
              <a:rPr lang="en-US" dirty="0"/>
              <a:t> </a:t>
            </a:r>
            <a:r>
              <a:rPr lang="en-US" dirty="0" err="1"/>
              <a:t>tomada</a:t>
            </a:r>
            <a:r>
              <a:rPr lang="en-US" dirty="0"/>
              <a:t> de </a:t>
            </a:r>
            <a:r>
              <a:rPr lang="en-US" dirty="0" err="1"/>
              <a:t>todas</a:t>
            </a:r>
            <a:r>
              <a:rPr lang="en-US" dirty="0"/>
              <a:t> las </a:t>
            </a:r>
            <a:r>
              <a:rPr lang="en-US" dirty="0" err="1"/>
              <a:t>naciones</a:t>
            </a:r>
            <a:r>
              <a:rPr lang="en-US" dirty="0"/>
              <a:t>, </a:t>
            </a:r>
            <a:r>
              <a:rPr lang="en-US" dirty="0" err="1"/>
              <a:t>tribus</a:t>
            </a:r>
            <a:r>
              <a:rPr lang="en-US" dirty="0"/>
              <a:t>, pueblos y lenguas; era tan grande </a:t>
            </a:r>
            <a:r>
              <a:rPr lang="en-US" dirty="0" err="1"/>
              <a:t>que</a:t>
            </a:r>
            <a:r>
              <a:rPr lang="en-US" dirty="0"/>
              <a:t> </a:t>
            </a:r>
            <a:r>
              <a:rPr lang="en-US" dirty="0" err="1"/>
              <a:t>nadie</a:t>
            </a:r>
            <a:r>
              <a:rPr lang="en-US" dirty="0"/>
              <a:t> </a:t>
            </a:r>
            <a:r>
              <a:rPr lang="en-US" dirty="0" err="1"/>
              <a:t>podía</a:t>
            </a:r>
            <a:r>
              <a:rPr lang="en-US" dirty="0"/>
              <a:t> </a:t>
            </a:r>
            <a:r>
              <a:rPr lang="en-US" dirty="0" err="1"/>
              <a:t>contarla</a:t>
            </a:r>
            <a:r>
              <a:rPr lang="en-US" dirty="0"/>
              <a:t>. Estaban de pie </a:t>
            </a:r>
            <a:r>
              <a:rPr lang="en-US" dirty="0" err="1"/>
              <a:t>delante</a:t>
            </a:r>
            <a:r>
              <a:rPr lang="en-US" dirty="0"/>
              <a:t> del </a:t>
            </a:r>
            <a:r>
              <a:rPr lang="en-US" dirty="0" err="1"/>
              <a:t>trono</a:t>
            </a:r>
            <a:r>
              <a:rPr lang="en-US" dirty="0"/>
              <a:t> y del Cordero, </a:t>
            </a:r>
            <a:r>
              <a:rPr lang="en-US" dirty="0" err="1"/>
              <a:t>vestidos</a:t>
            </a:r>
            <a:r>
              <a:rPr lang="en-US" dirty="0"/>
              <a:t> de </a:t>
            </a:r>
            <a:r>
              <a:rPr lang="en-US" dirty="0" err="1"/>
              <a:t>ropas</a:t>
            </a:r>
            <a:r>
              <a:rPr lang="en-US" dirty="0"/>
              <a:t> </a:t>
            </a:r>
            <a:r>
              <a:rPr lang="en-US" dirty="0" err="1"/>
              <a:t>blancas</a:t>
            </a:r>
            <a:r>
              <a:rPr lang="en-US" dirty="0"/>
              <a:t> y con </a:t>
            </a:r>
            <a:r>
              <a:rPr lang="en-US" dirty="0" err="1"/>
              <a:t>ramas</a:t>
            </a:r>
            <a:r>
              <a:rPr lang="en-US" dirty="0"/>
              <a:t> de </a:t>
            </a:r>
            <a:r>
              <a:rPr lang="en-US" dirty="0" err="1"/>
              <a:t>palma</a:t>
            </a:r>
            <a:r>
              <a:rPr lang="en-US" dirty="0"/>
              <a:t> </a:t>
            </a:r>
            <a:r>
              <a:rPr lang="en-US" dirty="0" err="1"/>
              <a:t>en</a:t>
            </a:r>
            <a:r>
              <a:rPr lang="en-US" dirty="0"/>
              <a:t> la mano. </a:t>
            </a:r>
            <a:r>
              <a:rPr lang="en-US" baseline="30000" dirty="0"/>
              <a:t>10 </a:t>
            </a:r>
            <a:r>
              <a:rPr lang="en-US" dirty="0" err="1"/>
              <a:t>Proclamaban</a:t>
            </a:r>
            <a:r>
              <a:rPr lang="en-US" dirty="0"/>
              <a:t> a gran </a:t>
            </a:r>
            <a:r>
              <a:rPr lang="en-US" dirty="0" err="1"/>
              <a:t>voz</a:t>
            </a:r>
            <a:r>
              <a:rPr lang="en-US" dirty="0"/>
              <a:t>:</a:t>
            </a:r>
          </a:p>
          <a:p>
            <a:pPr>
              <a:buNone/>
            </a:pPr>
            <a:r>
              <a:rPr lang="en-US" dirty="0"/>
              <a:t>«¡La </a:t>
            </a:r>
            <a:r>
              <a:rPr lang="en-US" dirty="0" err="1"/>
              <a:t>salvación</a:t>
            </a:r>
            <a:r>
              <a:rPr lang="en-US" dirty="0"/>
              <a:t> </a:t>
            </a:r>
            <a:r>
              <a:rPr lang="en-US" dirty="0" err="1"/>
              <a:t>viene</a:t>
            </a:r>
            <a:r>
              <a:rPr lang="en-US" dirty="0"/>
              <a:t> de </a:t>
            </a:r>
            <a:r>
              <a:rPr lang="en-US" dirty="0" err="1"/>
              <a:t>nuestro</a:t>
            </a:r>
            <a:r>
              <a:rPr lang="en-US" dirty="0"/>
              <a:t> Dios</a:t>
            </a:r>
            <a:br>
              <a:rPr lang="en-US" dirty="0"/>
            </a:br>
            <a:r>
              <a:rPr lang="en-US" dirty="0" err="1"/>
              <a:t>que</a:t>
            </a:r>
            <a:r>
              <a:rPr lang="en-US" dirty="0"/>
              <a:t> </a:t>
            </a:r>
            <a:r>
              <a:rPr lang="en-US" dirty="0" err="1"/>
              <a:t>está</a:t>
            </a:r>
            <a:r>
              <a:rPr lang="en-US" dirty="0"/>
              <a:t> </a:t>
            </a:r>
            <a:r>
              <a:rPr lang="en-US" dirty="0" err="1"/>
              <a:t>sentado</a:t>
            </a:r>
            <a:r>
              <a:rPr lang="en-US" dirty="0"/>
              <a:t> </a:t>
            </a:r>
            <a:r>
              <a:rPr lang="en-US" dirty="0" err="1"/>
              <a:t>en</a:t>
            </a:r>
            <a:r>
              <a:rPr lang="en-US" dirty="0"/>
              <a:t> el </a:t>
            </a:r>
            <a:r>
              <a:rPr lang="en-US" dirty="0" err="1"/>
              <a:t>trono</a:t>
            </a:r>
            <a:br>
              <a:rPr lang="en-US" dirty="0"/>
            </a:br>
            <a:r>
              <a:rPr lang="en-US" dirty="0"/>
              <a:t>y del Cordero!».</a:t>
            </a:r>
          </a:p>
          <a:p>
            <a:pPr>
              <a:buNone/>
            </a:pPr>
            <a:r>
              <a:rPr lang="en-US" dirty="0"/>
              <a:t>[NVI]</a:t>
            </a:r>
          </a:p>
        </p:txBody>
      </p:sp>
      <p:sp>
        <p:nvSpPr>
          <p:cNvPr id="11" name="TextBox 10">
            <a:extLst>
              <a:ext uri="{FF2B5EF4-FFF2-40B4-BE49-F238E27FC236}">
                <a16:creationId xmlns:a16="http://schemas.microsoft.com/office/drawing/2014/main" id="{A6833DB5-630C-329C-7B3B-53F2B4A5D89A}"/>
              </a:ext>
            </a:extLst>
          </p:cNvPr>
          <p:cNvSpPr txBox="1"/>
          <p:nvPr/>
        </p:nvSpPr>
        <p:spPr>
          <a:xfrm>
            <a:off x="0" y="3907467"/>
            <a:ext cx="6097772" cy="2585323"/>
          </a:xfrm>
          <a:prstGeom prst="rect">
            <a:avLst/>
          </a:prstGeom>
          <a:noFill/>
        </p:spPr>
        <p:txBody>
          <a:bodyPr wrap="square">
            <a:spAutoFit/>
          </a:bodyPr>
          <a:lstStyle/>
          <a:p>
            <a:r>
              <a:rPr lang="en-US" baseline="30000" dirty="0"/>
              <a:t>9 </a:t>
            </a:r>
            <a:r>
              <a:rPr lang="en-US" dirty="0"/>
              <a:t>Après </a:t>
            </a:r>
            <a:r>
              <a:rPr lang="en-US" dirty="0" err="1"/>
              <a:t>cela</a:t>
            </a:r>
            <a:r>
              <a:rPr lang="en-US" dirty="0"/>
              <a:t>, je </a:t>
            </a:r>
            <a:r>
              <a:rPr lang="en-US" dirty="0" err="1"/>
              <a:t>regardai</a:t>
            </a:r>
            <a:r>
              <a:rPr lang="en-US" dirty="0"/>
              <a:t> et je vis </a:t>
            </a:r>
            <a:r>
              <a:rPr lang="en-US" dirty="0" err="1"/>
              <a:t>une</a:t>
            </a:r>
            <a:r>
              <a:rPr lang="en-US" dirty="0"/>
              <a:t> foule immense </a:t>
            </a:r>
            <a:r>
              <a:rPr lang="en-US" dirty="0" err="1"/>
              <a:t>que</a:t>
            </a:r>
            <a:r>
              <a:rPr lang="en-US" dirty="0"/>
              <a:t> </a:t>
            </a:r>
            <a:r>
              <a:rPr lang="en-US" dirty="0" err="1"/>
              <a:t>personne</a:t>
            </a:r>
            <a:r>
              <a:rPr lang="en-US" dirty="0"/>
              <a:t> ne </a:t>
            </a:r>
            <a:r>
              <a:rPr lang="en-US" dirty="0" err="1"/>
              <a:t>pouvait</a:t>
            </a:r>
            <a:r>
              <a:rPr lang="en-US" dirty="0"/>
              <a:t> </a:t>
            </a:r>
            <a:r>
              <a:rPr lang="en-US" dirty="0" err="1"/>
              <a:t>compter</a:t>
            </a:r>
            <a:r>
              <a:rPr lang="en-US" dirty="0"/>
              <a:t>. </a:t>
            </a:r>
            <a:r>
              <a:rPr lang="en-US" dirty="0" err="1"/>
              <a:t>C’étaient</a:t>
            </a:r>
            <a:r>
              <a:rPr lang="en-US" dirty="0"/>
              <a:t> des hommes de toute nation, de toute </a:t>
            </a:r>
            <a:r>
              <a:rPr lang="en-US" dirty="0" err="1"/>
              <a:t>tribu</a:t>
            </a:r>
            <a:r>
              <a:rPr lang="en-US" dirty="0"/>
              <a:t>, de tout </a:t>
            </a:r>
            <a:r>
              <a:rPr lang="en-US" dirty="0" err="1"/>
              <a:t>peuple</a:t>
            </a:r>
            <a:r>
              <a:rPr lang="en-US" dirty="0"/>
              <a:t> et de toute langue. </a:t>
            </a:r>
            <a:r>
              <a:rPr lang="en-US" dirty="0" err="1"/>
              <a:t>Ils</a:t>
            </a:r>
            <a:r>
              <a:rPr lang="en-US" dirty="0"/>
              <a:t> se </a:t>
            </a:r>
            <a:r>
              <a:rPr lang="en-US" dirty="0" err="1"/>
              <a:t>tenaient</a:t>
            </a:r>
            <a:r>
              <a:rPr lang="en-US" dirty="0"/>
              <a:t> </a:t>
            </a:r>
            <a:r>
              <a:rPr lang="en-US" dirty="0" err="1"/>
              <a:t>debout</a:t>
            </a:r>
            <a:r>
              <a:rPr lang="en-US" dirty="0"/>
              <a:t> </a:t>
            </a:r>
            <a:r>
              <a:rPr lang="en-US" dirty="0" err="1"/>
              <a:t>devant</a:t>
            </a:r>
            <a:r>
              <a:rPr lang="en-US" dirty="0"/>
              <a:t> le </a:t>
            </a:r>
            <a:r>
              <a:rPr lang="en-US" dirty="0" err="1"/>
              <a:t>trône</a:t>
            </a:r>
            <a:r>
              <a:rPr lang="en-US" dirty="0"/>
              <a:t> et </a:t>
            </a:r>
            <a:r>
              <a:rPr lang="en-US" dirty="0" err="1"/>
              <a:t>devant</a:t>
            </a:r>
            <a:r>
              <a:rPr lang="en-US" dirty="0"/>
              <a:t> </a:t>
            </a:r>
            <a:r>
              <a:rPr lang="en-US" dirty="0" err="1"/>
              <a:t>l'Agneau</a:t>
            </a:r>
            <a:r>
              <a:rPr lang="en-US" dirty="0"/>
              <a:t>, </a:t>
            </a:r>
            <a:r>
              <a:rPr lang="en-US" dirty="0" err="1"/>
              <a:t>habillés</a:t>
            </a:r>
            <a:r>
              <a:rPr lang="en-US" dirty="0"/>
              <a:t> de robes blanches, des </a:t>
            </a:r>
            <a:r>
              <a:rPr lang="en-US" dirty="0" err="1"/>
              <a:t>feuilles</a:t>
            </a:r>
            <a:r>
              <a:rPr lang="en-US" dirty="0"/>
              <a:t> de </a:t>
            </a:r>
            <a:r>
              <a:rPr lang="en-US" dirty="0" err="1"/>
              <a:t>palmiers</a:t>
            </a:r>
            <a:r>
              <a:rPr lang="en-US" dirty="0"/>
              <a:t> à la main, </a:t>
            </a:r>
            <a:r>
              <a:rPr lang="en-US" baseline="30000" dirty="0"/>
              <a:t>10 </a:t>
            </a:r>
            <a:r>
              <a:rPr lang="en-US" dirty="0"/>
              <a:t>et </a:t>
            </a:r>
            <a:r>
              <a:rPr lang="en-US" dirty="0" err="1"/>
              <a:t>ils</a:t>
            </a:r>
            <a:r>
              <a:rPr lang="en-US" dirty="0"/>
              <a:t> </a:t>
            </a:r>
            <a:r>
              <a:rPr lang="en-US" dirty="0" err="1"/>
              <a:t>criaient</a:t>
            </a:r>
            <a:r>
              <a:rPr lang="en-US" dirty="0"/>
              <a:t> </a:t>
            </a:r>
            <a:r>
              <a:rPr lang="en-US" dirty="0" err="1"/>
              <a:t>d'une</a:t>
            </a:r>
            <a:r>
              <a:rPr lang="en-US" dirty="0"/>
              <a:t> voix forte: «Le </a:t>
            </a:r>
            <a:r>
              <a:rPr lang="en-US" dirty="0" err="1"/>
              <a:t>salut</a:t>
            </a:r>
            <a:r>
              <a:rPr lang="en-US" dirty="0"/>
              <a:t> est à </a:t>
            </a:r>
            <a:r>
              <a:rPr lang="en-US" dirty="0" err="1"/>
              <a:t>notre</a:t>
            </a:r>
            <a:r>
              <a:rPr lang="en-US" dirty="0"/>
              <a:t> Dieu qui est </a:t>
            </a:r>
            <a:r>
              <a:rPr lang="en-US" dirty="0" err="1"/>
              <a:t>assis</a:t>
            </a:r>
            <a:r>
              <a:rPr lang="en-US" dirty="0"/>
              <a:t> sur le </a:t>
            </a:r>
            <a:r>
              <a:rPr lang="en-US" dirty="0" err="1"/>
              <a:t>trône</a:t>
            </a:r>
            <a:r>
              <a:rPr lang="en-US" dirty="0"/>
              <a:t> et à </a:t>
            </a:r>
            <a:r>
              <a:rPr lang="en-US" dirty="0" err="1"/>
              <a:t>l'Agneau</a:t>
            </a:r>
            <a:r>
              <a:rPr lang="en-US" dirty="0"/>
              <a:t>.» </a:t>
            </a:r>
          </a:p>
          <a:p>
            <a:endParaRPr lang="en-US" dirty="0"/>
          </a:p>
          <a:p>
            <a:r>
              <a:rPr lang="en-US" dirty="0"/>
              <a:t>[</a:t>
            </a:r>
            <a:r>
              <a:rPr lang="en-US" dirty="0" err="1"/>
              <a:t>Segond</a:t>
            </a:r>
            <a:r>
              <a:rPr lang="en-US" dirty="0"/>
              <a:t> 21]</a:t>
            </a:r>
          </a:p>
        </p:txBody>
      </p:sp>
      <p:sp>
        <p:nvSpPr>
          <p:cNvPr id="13" name="TextBox 12">
            <a:extLst>
              <a:ext uri="{FF2B5EF4-FFF2-40B4-BE49-F238E27FC236}">
                <a16:creationId xmlns:a16="http://schemas.microsoft.com/office/drawing/2014/main" id="{77EF0D64-1C6D-8C88-4A69-2F3680DF978F}"/>
              </a:ext>
            </a:extLst>
          </p:cNvPr>
          <p:cNvSpPr txBox="1"/>
          <p:nvPr/>
        </p:nvSpPr>
        <p:spPr>
          <a:xfrm>
            <a:off x="6090343" y="4400557"/>
            <a:ext cx="6182832" cy="2308324"/>
          </a:xfrm>
          <a:prstGeom prst="rect">
            <a:avLst/>
          </a:prstGeom>
          <a:noFill/>
        </p:spPr>
        <p:txBody>
          <a:bodyPr wrap="square">
            <a:spAutoFit/>
          </a:bodyPr>
          <a:lstStyle/>
          <a:p>
            <a:pPr>
              <a:buNone/>
            </a:pPr>
            <a:r>
              <a:rPr lang="en-US" baseline="30000" dirty="0"/>
              <a:t>9 </a:t>
            </a:r>
            <a:r>
              <a:rPr lang="en-US" dirty="0" err="1"/>
              <a:t>Apre</a:t>
            </a:r>
            <a:r>
              <a:rPr lang="en-US" dirty="0"/>
              <a:t> </a:t>
            </a:r>
            <a:r>
              <a:rPr lang="en-US" dirty="0" err="1"/>
              <a:t>sa</a:t>
            </a:r>
            <a:r>
              <a:rPr lang="en-US" dirty="0"/>
              <a:t>, </a:t>
            </a:r>
            <a:r>
              <a:rPr lang="en-US" dirty="0" err="1"/>
              <a:t>mwen</a:t>
            </a:r>
            <a:r>
              <a:rPr lang="en-US" dirty="0"/>
              <a:t> </a:t>
            </a:r>
            <a:r>
              <a:rPr lang="en-US" dirty="0" err="1"/>
              <a:t>gade</a:t>
            </a:r>
            <a:r>
              <a:rPr lang="en-US" dirty="0"/>
              <a:t> </a:t>
            </a:r>
            <a:r>
              <a:rPr lang="en-US" dirty="0" err="1"/>
              <a:t>ankò</a:t>
            </a:r>
            <a:r>
              <a:rPr lang="en-US" dirty="0"/>
              <a:t>, </a:t>
            </a:r>
            <a:r>
              <a:rPr lang="en-US" dirty="0" err="1"/>
              <a:t>mwen</a:t>
            </a:r>
            <a:r>
              <a:rPr lang="en-US" dirty="0"/>
              <a:t> </a:t>
            </a:r>
            <a:r>
              <a:rPr lang="en-US" dirty="0" err="1"/>
              <a:t>wè</a:t>
            </a:r>
            <a:r>
              <a:rPr lang="en-US" dirty="0"/>
              <a:t> yon </a:t>
            </a:r>
            <a:r>
              <a:rPr lang="en-US" dirty="0" err="1"/>
              <a:t>gwo</a:t>
            </a:r>
            <a:r>
              <a:rPr lang="en-US" dirty="0"/>
              <a:t> foul </a:t>
            </a:r>
            <a:r>
              <a:rPr lang="en-US" dirty="0" err="1"/>
              <a:t>moun</a:t>
            </a:r>
            <a:r>
              <a:rPr lang="en-US" dirty="0"/>
              <a:t>. </a:t>
            </a:r>
            <a:r>
              <a:rPr lang="en-US" dirty="0" err="1"/>
              <a:t>Pesonn</a:t>
            </a:r>
            <a:r>
              <a:rPr lang="en-US" dirty="0"/>
              <a:t> pa t' </a:t>
            </a:r>
            <a:r>
              <a:rPr lang="en-US" dirty="0" err="1"/>
              <a:t>kapab</a:t>
            </a:r>
            <a:r>
              <a:rPr lang="en-US" dirty="0"/>
              <a:t> </a:t>
            </a:r>
            <a:r>
              <a:rPr lang="en-US" dirty="0" err="1"/>
              <a:t>konte</a:t>
            </a:r>
            <a:r>
              <a:rPr lang="en-US" dirty="0"/>
              <a:t> </a:t>
            </a:r>
            <a:r>
              <a:rPr lang="en-US" dirty="0" err="1"/>
              <a:t>kantite</a:t>
            </a:r>
            <a:r>
              <a:rPr lang="en-US" dirty="0"/>
              <a:t> ki </a:t>
            </a:r>
            <a:r>
              <a:rPr lang="en-US" dirty="0" err="1"/>
              <a:t>te</a:t>
            </a:r>
            <a:r>
              <a:rPr lang="en-US" dirty="0"/>
              <a:t> gen </a:t>
            </a:r>
            <a:r>
              <a:rPr lang="en-US" dirty="0" err="1"/>
              <a:t>ladan</a:t>
            </a:r>
            <a:r>
              <a:rPr lang="en-US" dirty="0"/>
              <a:t> li. Se </a:t>
            </a:r>
            <a:r>
              <a:rPr lang="en-US" dirty="0" err="1"/>
              <a:t>te</a:t>
            </a:r>
            <a:r>
              <a:rPr lang="en-US" dirty="0"/>
              <a:t> </a:t>
            </a:r>
            <a:r>
              <a:rPr lang="en-US" dirty="0" err="1"/>
              <a:t>moun</a:t>
            </a:r>
            <a:r>
              <a:rPr lang="en-US" dirty="0"/>
              <a:t> tout </a:t>
            </a:r>
            <a:r>
              <a:rPr lang="en-US" dirty="0" err="1"/>
              <a:t>lòt</a:t>
            </a:r>
            <a:r>
              <a:rPr lang="en-US" dirty="0"/>
              <a:t> </a:t>
            </a:r>
            <a:r>
              <a:rPr lang="en-US" dirty="0" err="1"/>
              <a:t>nasyon</a:t>
            </a:r>
            <a:r>
              <a:rPr lang="en-US" dirty="0"/>
              <a:t>, tout </a:t>
            </a:r>
            <a:r>
              <a:rPr lang="en-US" dirty="0" err="1"/>
              <a:t>kalite</a:t>
            </a:r>
            <a:r>
              <a:rPr lang="en-US" dirty="0"/>
              <a:t> </a:t>
            </a:r>
            <a:r>
              <a:rPr lang="en-US" dirty="0" err="1"/>
              <a:t>ras</a:t>
            </a:r>
            <a:r>
              <a:rPr lang="en-US" dirty="0"/>
              <a:t>, </a:t>
            </a:r>
            <a:r>
              <a:rPr lang="en-US" dirty="0" err="1"/>
              <a:t>pèp</a:t>
            </a:r>
            <a:r>
              <a:rPr lang="en-US" dirty="0"/>
              <a:t> tout </a:t>
            </a:r>
            <a:r>
              <a:rPr lang="en-US" dirty="0" err="1"/>
              <a:t>peyi</a:t>
            </a:r>
            <a:r>
              <a:rPr lang="en-US" dirty="0"/>
              <a:t> </a:t>
            </a:r>
            <a:r>
              <a:rPr lang="en-US" dirty="0" err="1"/>
              <a:t>ak</a:t>
            </a:r>
            <a:r>
              <a:rPr lang="en-US" dirty="0"/>
              <a:t> tout lang. </a:t>
            </a:r>
            <a:r>
              <a:rPr lang="en-US" dirty="0" err="1"/>
              <a:t>Yo</a:t>
            </a:r>
            <a:r>
              <a:rPr lang="en-US" dirty="0"/>
              <a:t> </a:t>
            </a:r>
            <a:r>
              <a:rPr lang="en-US" dirty="0" err="1"/>
              <a:t>te</a:t>
            </a:r>
            <a:r>
              <a:rPr lang="en-US" dirty="0"/>
              <a:t> </a:t>
            </a:r>
            <a:r>
              <a:rPr lang="en-US" dirty="0" err="1"/>
              <a:t>kanpe</a:t>
            </a:r>
            <a:r>
              <a:rPr lang="en-US" dirty="0"/>
              <a:t> la </a:t>
            </a:r>
            <a:r>
              <a:rPr lang="en-US" dirty="0" err="1"/>
              <a:t>devan</a:t>
            </a:r>
            <a:r>
              <a:rPr lang="en-US" dirty="0"/>
              <a:t> </a:t>
            </a:r>
            <a:r>
              <a:rPr lang="en-US" dirty="0" err="1"/>
              <a:t>fòtèy</a:t>
            </a:r>
            <a:r>
              <a:rPr lang="en-US" dirty="0"/>
              <a:t> la </a:t>
            </a:r>
            <a:r>
              <a:rPr lang="en-US" dirty="0" err="1"/>
              <a:t>ak</a:t>
            </a:r>
            <a:r>
              <a:rPr lang="en-US" dirty="0"/>
              <a:t> </a:t>
            </a:r>
            <a:r>
              <a:rPr lang="en-US" dirty="0" err="1"/>
              <a:t>devan</a:t>
            </a:r>
            <a:r>
              <a:rPr lang="en-US" dirty="0"/>
              <a:t> </a:t>
            </a:r>
            <a:r>
              <a:rPr lang="en-US" dirty="0" err="1"/>
              <a:t>ti</a:t>
            </a:r>
            <a:r>
              <a:rPr lang="en-US" dirty="0"/>
              <a:t> Mouton an. </a:t>
            </a:r>
            <a:r>
              <a:rPr lang="en-US" dirty="0" err="1"/>
              <a:t>Yo</a:t>
            </a:r>
            <a:r>
              <a:rPr lang="en-US" dirty="0"/>
              <a:t> </a:t>
            </a:r>
            <a:r>
              <a:rPr lang="en-US" dirty="0" err="1"/>
              <a:t>te</a:t>
            </a:r>
            <a:r>
              <a:rPr lang="en-US" dirty="0"/>
              <a:t> gen rad </a:t>
            </a:r>
            <a:r>
              <a:rPr lang="en-US" dirty="0" err="1"/>
              <a:t>tou</a:t>
            </a:r>
            <a:r>
              <a:rPr lang="en-US" dirty="0"/>
              <a:t> </a:t>
            </a:r>
            <a:r>
              <a:rPr lang="en-US" dirty="0" err="1"/>
              <a:t>blan</a:t>
            </a:r>
            <a:r>
              <a:rPr lang="en-US" dirty="0"/>
              <a:t> sou </a:t>
            </a:r>
            <a:r>
              <a:rPr lang="en-US" dirty="0" err="1"/>
              <a:t>yo</a:t>
            </a:r>
            <a:r>
              <a:rPr lang="en-US" dirty="0"/>
              <a:t>, </a:t>
            </a:r>
            <a:r>
              <a:rPr lang="en-US" dirty="0" err="1"/>
              <a:t>yo</a:t>
            </a:r>
            <a:r>
              <a:rPr lang="en-US" dirty="0"/>
              <a:t> </a:t>
            </a:r>
            <a:r>
              <a:rPr lang="en-US" dirty="0" err="1"/>
              <a:t>te</a:t>
            </a:r>
            <a:r>
              <a:rPr lang="en-US" dirty="0"/>
              <a:t> gen </a:t>
            </a:r>
            <a:r>
              <a:rPr lang="en-US" dirty="0" err="1"/>
              <a:t>fèy</a:t>
            </a:r>
            <a:r>
              <a:rPr lang="en-US" dirty="0"/>
              <a:t> </a:t>
            </a:r>
            <a:r>
              <a:rPr lang="en-US" dirty="0" err="1"/>
              <a:t>palmis</a:t>
            </a:r>
            <a:r>
              <a:rPr lang="en-US" dirty="0"/>
              <a:t> nan men </a:t>
            </a:r>
            <a:r>
              <a:rPr lang="en-US" dirty="0" err="1"/>
              <a:t>yo</a:t>
            </a:r>
            <a:r>
              <a:rPr lang="en-US" dirty="0"/>
              <a:t>.</a:t>
            </a:r>
          </a:p>
          <a:p>
            <a:pPr>
              <a:buNone/>
            </a:pPr>
            <a:r>
              <a:rPr lang="en-US" baseline="30000" dirty="0"/>
              <a:t>10 </a:t>
            </a:r>
            <a:r>
              <a:rPr lang="en-US" dirty="0" err="1"/>
              <a:t>Yo</a:t>
            </a:r>
            <a:r>
              <a:rPr lang="en-US" dirty="0"/>
              <a:t> </a:t>
            </a:r>
            <a:r>
              <a:rPr lang="en-US" dirty="0" err="1"/>
              <a:t>t'ap</a:t>
            </a:r>
            <a:r>
              <a:rPr lang="en-US" dirty="0"/>
              <a:t> </a:t>
            </a:r>
            <a:r>
              <a:rPr lang="en-US" dirty="0" err="1"/>
              <a:t>rele</a:t>
            </a:r>
            <a:r>
              <a:rPr lang="en-US" dirty="0"/>
              <a:t> </a:t>
            </a:r>
            <a:r>
              <a:rPr lang="en-US" dirty="0" err="1"/>
              <a:t>byen</a:t>
            </a:r>
            <a:r>
              <a:rPr lang="en-US" dirty="0"/>
              <a:t> </a:t>
            </a:r>
            <a:r>
              <a:rPr lang="en-US" dirty="0" err="1"/>
              <a:t>fò</a:t>
            </a:r>
            <a:r>
              <a:rPr lang="en-US" dirty="0"/>
              <a:t>, </a:t>
            </a:r>
            <a:r>
              <a:rPr lang="en-US" dirty="0" err="1"/>
              <a:t>yo</a:t>
            </a:r>
            <a:r>
              <a:rPr lang="en-US" dirty="0"/>
              <a:t> </a:t>
            </a:r>
            <a:r>
              <a:rPr lang="en-US" dirty="0" err="1"/>
              <a:t>t'ap</a:t>
            </a:r>
            <a:r>
              <a:rPr lang="en-US" dirty="0"/>
              <a:t> di: Se </a:t>
            </a:r>
            <a:r>
              <a:rPr lang="en-US" dirty="0" err="1"/>
              <a:t>Bondye</a:t>
            </a:r>
            <a:r>
              <a:rPr lang="en-US" dirty="0"/>
              <a:t> nou an ki </a:t>
            </a:r>
            <a:r>
              <a:rPr lang="en-US" dirty="0" err="1"/>
              <a:t>chita</a:t>
            </a:r>
            <a:r>
              <a:rPr lang="en-US" dirty="0"/>
              <a:t> sou </a:t>
            </a:r>
            <a:r>
              <a:rPr lang="en-US" dirty="0" err="1"/>
              <a:t>fòtèy</a:t>
            </a:r>
            <a:r>
              <a:rPr lang="en-US" dirty="0"/>
              <a:t> la. Se li </a:t>
            </a:r>
            <a:r>
              <a:rPr lang="en-US" dirty="0" err="1"/>
              <a:t>menm</a:t>
            </a:r>
            <a:r>
              <a:rPr lang="en-US" dirty="0"/>
              <a:t> </a:t>
            </a:r>
            <a:r>
              <a:rPr lang="en-US" dirty="0" err="1"/>
              <a:t>ansanm</a:t>
            </a:r>
            <a:r>
              <a:rPr lang="en-US" dirty="0"/>
              <a:t> </a:t>
            </a:r>
            <a:r>
              <a:rPr lang="en-US" dirty="0" err="1"/>
              <a:t>ak</a:t>
            </a:r>
            <a:r>
              <a:rPr lang="en-US" dirty="0"/>
              <a:t> </a:t>
            </a:r>
            <a:r>
              <a:rPr lang="en-US" dirty="0" err="1"/>
              <a:t>ti</a:t>
            </a:r>
            <a:r>
              <a:rPr lang="en-US" dirty="0"/>
              <a:t> Mouton an ki vin </a:t>
            </a:r>
            <a:r>
              <a:rPr lang="en-US" dirty="0" err="1"/>
              <a:t>delivre</a:t>
            </a:r>
            <a:r>
              <a:rPr lang="en-US" dirty="0"/>
              <a:t> nou. [BSA]</a:t>
            </a:r>
          </a:p>
        </p:txBody>
      </p:sp>
    </p:spTree>
    <p:extLst>
      <p:ext uri="{BB962C8B-B14F-4D97-AF65-F5344CB8AC3E}">
        <p14:creationId xmlns:p14="http://schemas.microsoft.com/office/powerpoint/2010/main" val="111125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9BCCE1-0601-31B7-1849-64A26DE52F65}"/>
              </a:ext>
            </a:extLst>
          </p:cNvPr>
          <p:cNvSpPr txBox="1"/>
          <p:nvPr/>
        </p:nvSpPr>
        <p:spPr>
          <a:xfrm>
            <a:off x="1689904" y="1959428"/>
            <a:ext cx="9543170" cy="3046988"/>
          </a:xfrm>
          <a:prstGeom prst="rect">
            <a:avLst/>
          </a:prstGeom>
          <a:noFill/>
        </p:spPr>
        <p:txBody>
          <a:bodyPr wrap="square" rtlCol="0">
            <a:spAutoFit/>
          </a:bodyPr>
          <a:lstStyle/>
          <a:p>
            <a:pPr algn="ctr"/>
            <a:r>
              <a:rPr lang="en-US" sz="4800" dirty="0"/>
              <a:t>Jesus is worthy of praises</a:t>
            </a:r>
            <a:br>
              <a:rPr lang="en-US" sz="4800" dirty="0"/>
            </a:br>
            <a:r>
              <a:rPr lang="en-US" sz="4800" dirty="0"/>
              <a:t> from every language.</a:t>
            </a:r>
          </a:p>
          <a:p>
            <a:pPr algn="ctr"/>
            <a:endParaRPr lang="en-US" sz="4800" dirty="0"/>
          </a:p>
          <a:p>
            <a:pPr algn="ctr"/>
            <a:r>
              <a:rPr lang="en-US" sz="4800" dirty="0"/>
              <a:t>But how will they hear?</a:t>
            </a:r>
          </a:p>
        </p:txBody>
      </p:sp>
    </p:spTree>
    <p:extLst>
      <p:ext uri="{BB962C8B-B14F-4D97-AF65-F5344CB8AC3E}">
        <p14:creationId xmlns:p14="http://schemas.microsoft.com/office/powerpoint/2010/main" val="3802394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E19959-481C-ACB8-3E09-F4110398496D}"/>
              </a:ext>
            </a:extLst>
          </p:cNvPr>
          <p:cNvSpPr txBox="1"/>
          <p:nvPr/>
        </p:nvSpPr>
        <p:spPr>
          <a:xfrm>
            <a:off x="3048712" y="1584477"/>
            <a:ext cx="6097424" cy="3693319"/>
          </a:xfrm>
          <a:prstGeom prst="rect">
            <a:avLst/>
          </a:prstGeom>
          <a:noFill/>
        </p:spPr>
        <p:txBody>
          <a:bodyPr wrap="square">
            <a:spAutoFit/>
          </a:bodyPr>
          <a:lstStyle/>
          <a:p>
            <a:r>
              <a:rPr lang="en-US" dirty="0"/>
              <a:t>Now there were staying in Jerusalem God-fearing Jews from every nation under heaven. </a:t>
            </a:r>
            <a:r>
              <a:rPr lang="en-US" baseline="30000" dirty="0"/>
              <a:t>6 </a:t>
            </a:r>
            <a:r>
              <a:rPr lang="en-US" dirty="0"/>
              <a:t>When they heard this sound, a crowd came together in bewilderment, because each one heard their own language being spoken. </a:t>
            </a:r>
            <a:r>
              <a:rPr lang="en-US" baseline="30000" dirty="0"/>
              <a:t>7 </a:t>
            </a:r>
            <a:r>
              <a:rPr lang="en-US" dirty="0"/>
              <a:t>Utterly amazed, they asked: “Aren’t all these who are speaking Galileans? </a:t>
            </a:r>
            <a:r>
              <a:rPr lang="en-US" baseline="30000" dirty="0"/>
              <a:t>8 </a:t>
            </a:r>
            <a:r>
              <a:rPr lang="en-US" dirty="0"/>
              <a:t>Then how is it that each of us hears them in our native language? </a:t>
            </a:r>
            <a:r>
              <a:rPr lang="en-US" baseline="30000" dirty="0"/>
              <a:t>9 </a:t>
            </a:r>
            <a:r>
              <a:rPr lang="en-US" dirty="0"/>
              <a:t>Parthians, Medes and Elamites; residents of Mesopotamia, Judea and Cappadocia, Pontus and Asia, </a:t>
            </a:r>
            <a:r>
              <a:rPr lang="en-US" baseline="30000" dirty="0"/>
              <a:t>10 </a:t>
            </a:r>
            <a:r>
              <a:rPr lang="en-US" dirty="0"/>
              <a:t>Phrygia and Pamphylia, Egypt and the parts of Libya near Cyrene; visitors from Rome </a:t>
            </a:r>
            <a:r>
              <a:rPr lang="en-US" baseline="30000" dirty="0"/>
              <a:t>11 </a:t>
            </a:r>
            <a:r>
              <a:rPr lang="en-US" dirty="0"/>
              <a:t>(both Jews and converts to Judaism); Cretans and Arabs—</a:t>
            </a:r>
            <a:r>
              <a:rPr lang="en-US" b="1" dirty="0"/>
              <a:t>we hear them declaring the wonders of God in our own tongues</a:t>
            </a:r>
            <a:r>
              <a:rPr lang="en-US" dirty="0"/>
              <a:t>!” </a:t>
            </a:r>
            <a:r>
              <a:rPr lang="en-US" baseline="30000" dirty="0"/>
              <a:t>12 </a:t>
            </a:r>
            <a:r>
              <a:rPr lang="en-US" dirty="0"/>
              <a:t>Amazed and perplexed, they asked one another, “What does this mean?”</a:t>
            </a:r>
          </a:p>
        </p:txBody>
      </p:sp>
    </p:spTree>
    <p:extLst>
      <p:ext uri="{BB962C8B-B14F-4D97-AF65-F5344CB8AC3E}">
        <p14:creationId xmlns:p14="http://schemas.microsoft.com/office/powerpoint/2010/main" val="2074325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48AD9-9D3B-877C-8533-15D34E016955}"/>
              </a:ext>
            </a:extLst>
          </p:cNvPr>
          <p:cNvSpPr>
            <a:spLocks noGrp="1"/>
          </p:cNvSpPr>
          <p:nvPr>
            <p:ph type="title"/>
          </p:nvPr>
        </p:nvSpPr>
        <p:spPr/>
        <p:txBody>
          <a:bodyPr/>
          <a:lstStyle/>
          <a:p>
            <a:r>
              <a:rPr lang="en-US" dirty="0"/>
              <a:t>Linguistically Hospitable Congregations</a:t>
            </a:r>
          </a:p>
        </p:txBody>
      </p:sp>
      <p:sp>
        <p:nvSpPr>
          <p:cNvPr id="3" name="Content Placeholder 2">
            <a:extLst>
              <a:ext uri="{FF2B5EF4-FFF2-40B4-BE49-F238E27FC236}">
                <a16:creationId xmlns:a16="http://schemas.microsoft.com/office/drawing/2014/main" id="{BFA12C4C-B5B4-AED2-FB61-B7160DB7E537}"/>
              </a:ext>
            </a:extLst>
          </p:cNvPr>
          <p:cNvSpPr>
            <a:spLocks noGrp="1"/>
          </p:cNvSpPr>
          <p:nvPr>
            <p:ph idx="1"/>
          </p:nvPr>
        </p:nvSpPr>
        <p:spPr/>
        <p:txBody>
          <a:bodyPr>
            <a:normAutofit/>
          </a:bodyPr>
          <a:lstStyle/>
          <a:p>
            <a:pPr marL="0" indent="0">
              <a:buNone/>
            </a:pPr>
            <a:r>
              <a:rPr lang="en-US" dirty="0"/>
              <a:t>At least three ways the Gospel transcends language barriers:</a:t>
            </a:r>
          </a:p>
          <a:p>
            <a:pPr marL="514350" indent="-514350">
              <a:buFont typeface="+mj-lt"/>
              <a:buAutoNum type="arabicPeriod"/>
            </a:pPr>
            <a:endParaRPr lang="en-US" dirty="0"/>
          </a:p>
          <a:p>
            <a:pPr marL="514350" indent="-514350">
              <a:buFont typeface="+mj-lt"/>
              <a:buAutoNum type="arabicPeriod"/>
            </a:pPr>
            <a:r>
              <a:rPr lang="en-US" dirty="0"/>
              <a:t>Native monolingual churches among all linguistic groups</a:t>
            </a:r>
          </a:p>
          <a:p>
            <a:pPr marL="514350" indent="-514350">
              <a:buFont typeface="+mj-lt"/>
              <a:buAutoNum type="arabicPeriod"/>
            </a:pPr>
            <a:r>
              <a:rPr lang="en-US" dirty="0"/>
              <a:t>Intentionally multilingual congregations (intensive commitment, few languages)</a:t>
            </a:r>
          </a:p>
          <a:p>
            <a:pPr marL="514350" indent="-514350">
              <a:buFont typeface="+mj-lt"/>
              <a:buAutoNum type="arabicPeriod"/>
            </a:pPr>
            <a:r>
              <a:rPr lang="en-US" b="1" dirty="0"/>
              <a:t>Linguistically hospitable congregations.</a:t>
            </a:r>
          </a:p>
          <a:p>
            <a:pPr lvl="1"/>
            <a:r>
              <a:rPr lang="en-US" dirty="0"/>
              <a:t>Any visitor, with any linguistic abilities, can hear (or read) the wonders of God in their own language.</a:t>
            </a:r>
          </a:p>
          <a:p>
            <a:pPr marL="514350" indent="-514350">
              <a:buFont typeface="+mj-lt"/>
              <a:buAutoNum type="arabicPeriod"/>
            </a:pPr>
            <a:endParaRPr lang="en-US" dirty="0"/>
          </a:p>
        </p:txBody>
      </p:sp>
    </p:spTree>
    <p:extLst>
      <p:ext uri="{BB962C8B-B14F-4D97-AF65-F5344CB8AC3E}">
        <p14:creationId xmlns:p14="http://schemas.microsoft.com/office/powerpoint/2010/main" val="1481598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90FD2-A01B-45CD-3794-54DA2170646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B0C9C7-54D7-1B6C-1467-A0CD10500FA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F36CAEB-7417-C3B7-FAEF-EE705F036750}"/>
              </a:ext>
            </a:extLst>
          </p:cNvPr>
          <p:cNvPicPr>
            <a:picLocks noChangeAspect="1"/>
          </p:cNvPicPr>
          <p:nvPr/>
        </p:nvPicPr>
        <p:blipFill>
          <a:blip r:embed="rId2"/>
          <a:stretch>
            <a:fillRect/>
          </a:stretch>
        </p:blipFill>
        <p:spPr>
          <a:xfrm>
            <a:off x="710413" y="0"/>
            <a:ext cx="10771173" cy="6858000"/>
          </a:xfrm>
          <a:prstGeom prst="rect">
            <a:avLst/>
          </a:prstGeom>
        </p:spPr>
      </p:pic>
    </p:spTree>
    <p:extLst>
      <p:ext uri="{BB962C8B-B14F-4D97-AF65-F5344CB8AC3E}">
        <p14:creationId xmlns:p14="http://schemas.microsoft.com/office/powerpoint/2010/main" val="3523825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0E207-49B3-3CB8-D077-55DC84A7B5EF}"/>
              </a:ext>
            </a:extLst>
          </p:cNvPr>
          <p:cNvSpPr>
            <a:spLocks noGrp="1"/>
          </p:cNvSpPr>
          <p:nvPr>
            <p:ph type="title"/>
          </p:nvPr>
        </p:nvSpPr>
        <p:spPr/>
        <p:txBody>
          <a:bodyPr/>
          <a:lstStyle/>
          <a:p>
            <a:r>
              <a:rPr lang="en-US" dirty="0"/>
              <a:t>My Church Context: New City Fellowship GR</a:t>
            </a:r>
          </a:p>
        </p:txBody>
      </p:sp>
      <p:sp>
        <p:nvSpPr>
          <p:cNvPr id="3" name="Content Placeholder 2">
            <a:extLst>
              <a:ext uri="{FF2B5EF4-FFF2-40B4-BE49-F238E27FC236}">
                <a16:creationId xmlns:a16="http://schemas.microsoft.com/office/drawing/2014/main" id="{A98E5674-9F09-59AA-3222-165059530D51}"/>
              </a:ext>
            </a:extLst>
          </p:cNvPr>
          <p:cNvSpPr>
            <a:spLocks noGrp="1"/>
          </p:cNvSpPr>
          <p:nvPr>
            <p:ph idx="1"/>
          </p:nvPr>
        </p:nvSpPr>
        <p:spPr/>
        <p:txBody>
          <a:bodyPr/>
          <a:lstStyle/>
          <a:p>
            <a:r>
              <a:rPr lang="en-US" dirty="0"/>
              <a:t>SE Grand Rapids, surrounded by White, Black, and Latino neighborhoods</a:t>
            </a:r>
          </a:p>
          <a:p>
            <a:r>
              <a:rPr lang="en-US" dirty="0"/>
              <a:t>Some past attempts at multilingual welcome (Spanish)</a:t>
            </a:r>
          </a:p>
          <a:p>
            <a:r>
              <a:rPr lang="en-US" dirty="0"/>
              <a:t>Haitian extended family and friends…</a:t>
            </a:r>
          </a:p>
          <a:p>
            <a:endParaRPr lang="en-US" dirty="0"/>
          </a:p>
          <a:p>
            <a:r>
              <a:rPr lang="en-US" dirty="0"/>
              <a:t>I like building things to serve God’s people. Can I serve these people?</a:t>
            </a:r>
          </a:p>
        </p:txBody>
      </p:sp>
    </p:spTree>
    <p:extLst>
      <p:ext uri="{BB962C8B-B14F-4D97-AF65-F5344CB8AC3E}">
        <p14:creationId xmlns:p14="http://schemas.microsoft.com/office/powerpoint/2010/main" val="4235886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FA415-ECE3-92A4-0B6D-340879A4AF8F}"/>
              </a:ext>
            </a:extLst>
          </p:cNvPr>
          <p:cNvSpPr>
            <a:spLocks noGrp="1"/>
          </p:cNvSpPr>
          <p:nvPr>
            <p:ph type="title"/>
          </p:nvPr>
        </p:nvSpPr>
        <p:spPr/>
        <p:txBody>
          <a:bodyPr/>
          <a:lstStyle/>
          <a:p>
            <a:r>
              <a:rPr lang="en-US" dirty="0"/>
              <a:t>From Every Language system</a:t>
            </a:r>
          </a:p>
        </p:txBody>
      </p:sp>
      <p:pic>
        <p:nvPicPr>
          <p:cNvPr id="7" name="Content Placeholder 6">
            <a:extLst>
              <a:ext uri="{FF2B5EF4-FFF2-40B4-BE49-F238E27FC236}">
                <a16:creationId xmlns:a16="http://schemas.microsoft.com/office/drawing/2014/main" id="{78021BA5-04B2-1C76-68FA-ADEB5E38A774}"/>
              </a:ext>
            </a:extLst>
          </p:cNvPr>
          <p:cNvPicPr>
            <a:picLocks noGrp="1" noChangeAspect="1"/>
          </p:cNvPicPr>
          <p:nvPr>
            <p:ph idx="1"/>
          </p:nvPr>
        </p:nvPicPr>
        <p:blipFill>
          <a:blip r:embed="rId2"/>
          <a:stretch>
            <a:fillRect/>
          </a:stretch>
        </p:blipFill>
        <p:spPr>
          <a:xfrm>
            <a:off x="3920331" y="1825625"/>
            <a:ext cx="4351338" cy="4351338"/>
          </a:xfrm>
          <a:prstGeom prst="rect">
            <a:avLst/>
          </a:prstGeom>
        </p:spPr>
      </p:pic>
    </p:spTree>
    <p:extLst>
      <p:ext uri="{BB962C8B-B14F-4D97-AF65-F5344CB8AC3E}">
        <p14:creationId xmlns:p14="http://schemas.microsoft.com/office/powerpoint/2010/main" val="3056409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974FF-F24A-298A-9E45-50B66F9D94F2}"/>
              </a:ext>
            </a:extLst>
          </p:cNvPr>
          <p:cNvSpPr>
            <a:spLocks noGrp="1"/>
          </p:cNvSpPr>
          <p:nvPr>
            <p:ph type="title"/>
          </p:nvPr>
        </p:nvSpPr>
        <p:spPr>
          <a:xfrm>
            <a:off x="838200" y="279400"/>
            <a:ext cx="10515600" cy="787400"/>
          </a:xfrm>
        </p:spPr>
        <p:txBody>
          <a:bodyPr/>
          <a:lstStyle/>
          <a:p>
            <a:r>
              <a:rPr lang="en-US" dirty="0"/>
              <a:t>How It Fits Together</a:t>
            </a:r>
          </a:p>
        </p:txBody>
      </p:sp>
      <p:sp>
        <p:nvSpPr>
          <p:cNvPr id="10" name="IN THE SOUND BOOTH"/>
          <p:cNvSpPr/>
          <p:nvPr/>
        </p:nvSpPr>
        <p:spPr>
          <a:xfrm>
            <a:off x="838200" y="1270000"/>
            <a:ext cx="3175000" cy="228600"/>
          </a:xfrm>
          <a:prstGeom prst="rect">
            <a:avLst/>
          </a:prstGeom>
          <a:noFill/>
          <a:ln>
            <a:noFill/>
          </a:ln>
        </p:spPr>
        <p:txBody>
          <a:bodyPr wrap="square" lIns="0" tIns="0" rIns="0" bIns="0" anchor="ctr">
            <a:noAutofit/>
          </a:bodyPr>
          <a:lstStyle/>
          <a:p>
            <a:pPr algn="l">
              <a:buNone/>
            </a:pPr>
            <a:r>
              <a:rPr lang="en-US" sz="1200" b="1" spc="150" dirty="0">
                <a:solidFill>
                  <a:srgbClr val="4F4F4F"/>
                </a:solidFill>
              </a:rPr>
              <a:t>IN THE SOUND BOOTH</a:t>
            </a:r>
          </a:p>
        </p:txBody>
      </p:sp>
      <p:sp>
        <p:nvSpPr>
          <p:cNvPr id="11" name="ONLINE"/>
          <p:cNvSpPr/>
          <p:nvPr/>
        </p:nvSpPr>
        <p:spPr>
          <a:xfrm>
            <a:off x="5207000" y="1270000"/>
            <a:ext cx="2540000" cy="228600"/>
          </a:xfrm>
          <a:prstGeom prst="rect">
            <a:avLst/>
          </a:prstGeom>
          <a:noFill/>
          <a:ln>
            <a:noFill/>
          </a:ln>
        </p:spPr>
        <p:txBody>
          <a:bodyPr wrap="square" lIns="0" tIns="0" rIns="0" bIns="0" anchor="ctr">
            <a:noAutofit/>
          </a:bodyPr>
          <a:lstStyle/>
          <a:p>
            <a:pPr algn="l">
              <a:buNone/>
            </a:pPr>
            <a:r>
              <a:rPr lang="en-US" sz="1200" b="1" spc="150" dirty="0">
                <a:solidFill>
                  <a:srgbClr val="4F4F4F"/>
                </a:solidFill>
              </a:rPr>
              <a:t>ONLINE</a:t>
            </a:r>
          </a:p>
        </p:txBody>
      </p:sp>
      <p:sp>
        <p:nvSpPr>
          <p:cNvPr id="12" name="IN THE PEWS"/>
          <p:cNvSpPr/>
          <p:nvPr/>
        </p:nvSpPr>
        <p:spPr>
          <a:xfrm>
            <a:off x="8890000" y="1270000"/>
            <a:ext cx="2463800" cy="228600"/>
          </a:xfrm>
          <a:prstGeom prst="rect">
            <a:avLst/>
          </a:prstGeom>
          <a:noFill/>
          <a:ln>
            <a:noFill/>
          </a:ln>
        </p:spPr>
        <p:txBody>
          <a:bodyPr wrap="square" lIns="0" tIns="0" rIns="0" bIns="0" anchor="ctr">
            <a:noAutofit/>
          </a:bodyPr>
          <a:lstStyle/>
          <a:p>
            <a:pPr algn="l">
              <a:buNone/>
            </a:pPr>
            <a:r>
              <a:rPr lang="en-US" sz="1200" b="1" spc="150" dirty="0">
                <a:solidFill>
                  <a:srgbClr val="4F4F4F"/>
                </a:solidFill>
              </a:rPr>
              <a:t>IN THE PEWS</a:t>
            </a:r>
          </a:p>
        </p:txBody>
      </p:sp>
      <p:sp>
        <p:nvSpPr>
          <p:cNvPr id="13" name="Presentation computer"/>
          <p:cNvSpPr/>
          <p:nvPr/>
        </p:nvSpPr>
        <p:spPr>
          <a:xfrm>
            <a:off x="838200" y="1600200"/>
            <a:ext cx="3175000" cy="11684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l">
              <a:buNone/>
            </a:pPr>
            <a:r>
              <a:rPr lang="en-US" sz="1500" b="1" dirty="0">
                <a:solidFill>
                  <a:srgbClr val="1A1A1A"/>
                </a:solidFill>
              </a:rPr>
              <a:t>Presentation computer</a:t>
            </a:r>
          </a:p>
          <a:p>
            <a:pPr algn="l">
              <a:buNone/>
            </a:pPr>
            <a:r>
              <a:rPr lang="en-US" sz="1300" dirty="0">
                <a:solidFill>
                  <a:srgbClr val="4F4F4F"/>
                </a:solidFill>
              </a:rPr>
              <a:t>Proclaim, as usual. A small program reads the slides; the operator changes nothing about how they work.</a:t>
            </a:r>
          </a:p>
        </p:txBody>
      </p:sp>
      <p:sp>
        <p:nvSpPr>
          <p:cNvPr id="14" name="Sound board + a Mac"/>
          <p:cNvSpPr/>
          <p:nvPr/>
        </p:nvSpPr>
        <p:spPr>
          <a:xfrm>
            <a:off x="838200" y="2895600"/>
            <a:ext cx="3175000" cy="11684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l">
              <a:buNone/>
            </a:pPr>
            <a:r>
              <a:rPr lang="en-US" sz="1500" b="1" dirty="0">
                <a:solidFill>
                  <a:srgbClr val="1A1A1A"/>
                </a:solidFill>
              </a:rPr>
              <a:t>Sound board + a Mac</a:t>
            </a:r>
          </a:p>
          <a:p>
            <a:pPr algn="l">
              <a:buNone/>
            </a:pPr>
            <a:r>
              <a:rPr lang="en-US" sz="1300" dirty="0">
                <a:solidFill>
                  <a:srgbClr val="4F4F4F"/>
                </a:solidFill>
              </a:rPr>
              <a:t>The pulpit mic goes to a menu-bar app that starts and stops on a weekly schedule. Any laptop browser can do the same job.</a:t>
            </a:r>
          </a:p>
        </p:txBody>
      </p:sp>
      <p:sp>
        <p:nvSpPr>
          <p:cNvPr id="15" name="Note-taker's laptop"/>
          <p:cNvSpPr/>
          <p:nvPr/>
        </p:nvSpPr>
        <p:spPr>
          <a:xfrm>
            <a:off x="838200" y="4191000"/>
            <a:ext cx="3175000" cy="1168400"/>
          </a:xfrm>
          <a:prstGeom prst="roundRect">
            <a:avLst>
              <a:gd name="adj" fmla="val 6000"/>
            </a:avLst>
          </a:prstGeom>
          <a:solidFill>
            <a:srgbClr val="F4F4F2"/>
          </a:solidFill>
          <a:ln w="12700">
            <a:solidFill>
              <a:srgbClr val="A0A0A0"/>
            </a:solidFill>
            <a:prstDash val="dash"/>
          </a:ln>
        </p:spPr>
        <p:txBody>
          <a:bodyPr wrap="square" lIns="127000" tIns="50800" rIns="127000" bIns="50800" anchor="ctr">
            <a:noAutofit/>
          </a:bodyPr>
          <a:lstStyle/>
          <a:p>
            <a:pPr algn="l">
              <a:buNone/>
            </a:pPr>
            <a:r>
              <a:rPr lang="en-US" sz="1500" b="1" dirty="0">
                <a:solidFill>
                  <a:srgbClr val="4F4F4F"/>
                </a:solidFill>
              </a:rPr>
              <a:t>Note-taker’s laptop</a:t>
            </a:r>
            <a:r>
              <a:rPr lang="en-US" sz="1300" dirty="0">
                <a:solidFill>
                  <a:srgbClr val="4F4F4F"/>
                </a:solidFill>
              </a:rPr>
              <a:t> (optional)</a:t>
            </a:r>
          </a:p>
          <a:p>
            <a:pPr algn="l">
              <a:buNone/>
            </a:pPr>
            <a:r>
              <a:rPr lang="en-US" sz="1300" dirty="0">
                <a:solidFill>
                  <a:srgbClr val="4F4F4F"/>
                </a:solidFill>
              </a:rPr>
              <a:t>Someone types the sermon outline as it is preached.</a:t>
            </a:r>
          </a:p>
        </p:txBody>
      </p:sp>
      <p:sp>
        <p:nvSpPr>
          <p:cNvPr id="16" name="Our server"/>
          <p:cNvSpPr/>
          <p:nvPr/>
        </p:nvSpPr>
        <p:spPr>
          <a:xfrm>
            <a:off x="5207000" y="1905000"/>
            <a:ext cx="2540000" cy="1905000"/>
          </a:xfrm>
          <a:prstGeom prst="roundRect">
            <a:avLst>
              <a:gd name="adj" fmla="val 6000"/>
            </a:avLst>
          </a:prstGeom>
          <a:solidFill>
            <a:srgbClr val="DCEFEA"/>
          </a:solidFill>
          <a:ln w="19050">
            <a:solidFill>
              <a:srgbClr val="2E7D6B"/>
            </a:solidFill>
          </a:ln>
        </p:spPr>
        <p:txBody>
          <a:bodyPr wrap="square" lIns="127000" tIns="50800" rIns="127000" bIns="50800" anchor="ctr">
            <a:noAutofit/>
          </a:bodyPr>
          <a:lstStyle/>
          <a:p>
            <a:pPr algn="l">
              <a:buNone/>
            </a:pPr>
            <a:r>
              <a:rPr lang="en-US" sz="1500" b="1" dirty="0">
                <a:solidFill>
                  <a:srgbClr val="1A1A1A"/>
                </a:solidFill>
              </a:rPr>
              <a:t>Our server</a:t>
            </a:r>
          </a:p>
          <a:p>
            <a:pPr algn="l">
              <a:spcBef>
                <a:spcPts val="300"/>
              </a:spcBef>
              <a:buNone/>
            </a:pPr>
            <a:r>
              <a:rPr lang="en-US" sz="1300" dirty="0">
                <a:solidFill>
                  <a:srgbClr val="4F4F4F"/>
                </a:solidFill>
              </a:rPr>
              <a:t>Serves the web page</a:t>
            </a:r>
          </a:p>
          <a:p>
            <a:pPr algn="l">
              <a:spcBef>
                <a:spcPts val="300"/>
              </a:spcBef>
              <a:buNone/>
            </a:pPr>
            <a:r>
              <a:rPr lang="en-US" sz="1300" dirty="0">
                <a:solidFill>
                  <a:srgbClr val="4F4F4F"/>
                </a:solidFill>
              </a:rPr>
              <a:t>Keeps one shared record per service, live to every phone</a:t>
            </a:r>
          </a:p>
          <a:p>
            <a:pPr algn="l">
              <a:spcBef>
                <a:spcPts val="300"/>
              </a:spcBef>
              <a:buNone/>
            </a:pPr>
            <a:r>
              <a:rPr lang="en-US" sz="1300" dirty="0">
                <a:solidFill>
                  <a:srgbClr val="4F4F4F"/>
                </a:solidFill>
              </a:rPr>
              <a:t>Decides what needs translating and remembers approved work</a:t>
            </a:r>
          </a:p>
        </p:txBody>
      </p:sp>
      <p:sp>
        <p:nvSpPr>
          <p:cNvPr id="17" name="Paid AI services"/>
          <p:cNvSpPr/>
          <p:nvPr/>
        </p:nvSpPr>
        <p:spPr>
          <a:xfrm>
            <a:off x="5207000" y="4191000"/>
            <a:ext cx="2540000" cy="1168400"/>
          </a:xfrm>
          <a:prstGeom prst="roundRect">
            <a:avLst>
              <a:gd name="adj" fmla="val 6000"/>
            </a:avLst>
          </a:prstGeom>
          <a:solidFill>
            <a:srgbClr val="F4F4F2"/>
          </a:solidFill>
          <a:ln w="12700">
            <a:solidFill>
              <a:srgbClr val="C8C8C8"/>
            </a:solidFill>
          </a:ln>
        </p:spPr>
        <p:txBody>
          <a:bodyPr wrap="square" lIns="127000" tIns="50800" rIns="127000" bIns="50800" anchor="ctr">
            <a:noAutofit/>
          </a:bodyPr>
          <a:lstStyle/>
          <a:p>
            <a:pPr algn="l">
              <a:buNone/>
            </a:pPr>
            <a:r>
              <a:rPr lang="en-US" sz="1500" b="1" dirty="0">
                <a:solidFill>
                  <a:srgbClr val="1A1A1A"/>
                </a:solidFill>
              </a:rPr>
              <a:t>Paid AI services</a:t>
            </a:r>
          </a:p>
          <a:p>
            <a:pPr algn="l">
              <a:spcBef>
                <a:spcPts val="200"/>
              </a:spcBef>
              <a:buNone/>
            </a:pPr>
            <a:r>
              <a:rPr lang="en-US" sz="1300" dirty="0">
                <a:solidFill>
                  <a:srgbClr val="4F4F4F"/>
                </a:solidFill>
              </a:rPr>
              <a:t>Gemini: text and speech translation</a:t>
            </a:r>
          </a:p>
          <a:p>
            <a:pPr algn="l">
              <a:spcBef>
                <a:spcPts val="200"/>
              </a:spcBef>
              <a:buNone/>
            </a:pPr>
            <a:r>
              <a:rPr lang="en-US" sz="1300" dirty="0">
                <a:solidFill>
                  <a:srgbClr val="4F4F4F"/>
                </a:solidFill>
              </a:rPr>
              <a:t>ElevenLabs: read-aloud</a:t>
            </a:r>
          </a:p>
        </p:txBody>
      </p:sp>
      <p:sp>
        <p:nvSpPr>
          <p:cNvPr id="18" name="Arrow server-AI"/>
          <p:cNvSpPr/>
          <p:nvPr/>
        </p:nvSpPr>
        <p:spPr>
          <a:xfrm>
            <a:off x="6477000" y="3810000"/>
            <a:ext cx="127" cy="381000"/>
          </a:xfrm>
          <a:custGeom>
            <a:avLst/>
            <a:gdLst/>
            <a:ahLst/>
            <a:cxnLst/>
            <a:rect l="0" t="0" r="r" b="b"/>
            <a:pathLst>
              <a:path w="127" h="381000" fill="none">
                <a:moveTo>
                  <a:pt x="0" y="0"/>
                </a:moveTo>
                <a:lnTo>
                  <a:pt x="0" y="381000"/>
                </a:lnTo>
              </a:path>
            </a:pathLst>
          </a:custGeom>
          <a:noFill/>
          <a:ln w="9525">
            <a:solidFill>
              <a:srgbClr val="1A1A1A"/>
            </a:solidFill>
            <a:round/>
            <a:headEnd type="triangle" w="med" len="med"/>
            <a:tailEnd type="triangle" w="med" len="med"/>
          </a:ln>
        </p:spPr>
        <p:txBody>
          <a:bodyPr/>
          <a:lstStyle/>
          <a:p>
            <a:endParaRPr lang="en-US" dirty="0"/>
          </a:p>
        </p:txBody>
      </p:sp>
      <p:sp>
        <p:nvSpPr>
          <p:cNvPr id="19" name="Arrow slides-server"/>
          <p:cNvSpPr/>
          <p:nvPr/>
        </p:nvSpPr>
        <p:spPr>
          <a:xfrm>
            <a:off x="4013200" y="2184400"/>
            <a:ext cx="1193800" cy="228600"/>
          </a:xfrm>
          <a:custGeom>
            <a:avLst/>
            <a:gdLst/>
            <a:ahLst/>
            <a:cxnLst/>
            <a:rect l="0" t="0" r="r" b="b"/>
            <a:pathLst>
              <a:path w="1193800" h="228600" fill="none">
                <a:moveTo>
                  <a:pt x="0" y="0"/>
                </a:moveTo>
                <a:lnTo>
                  <a:pt x="1193800" y="228600"/>
                </a:lnTo>
              </a:path>
            </a:pathLst>
          </a:custGeom>
          <a:noFill/>
          <a:ln w="9525">
            <a:solidFill>
              <a:srgbClr val="1A1A1A"/>
            </a:solidFill>
            <a:round/>
            <a:tailEnd type="triangle" w="med" len="med"/>
          </a:ln>
        </p:spPr>
        <p:txBody>
          <a:bodyPr/>
          <a:lstStyle/>
          <a:p>
            <a:endParaRPr lang="en-US" dirty="0"/>
          </a:p>
        </p:txBody>
      </p:sp>
      <p:sp>
        <p:nvSpPr>
          <p:cNvPr id="20" name="Arrow audio-server"/>
          <p:cNvSpPr/>
          <p:nvPr/>
        </p:nvSpPr>
        <p:spPr>
          <a:xfrm>
            <a:off x="4013200" y="2857500"/>
            <a:ext cx="1193800" cy="622300"/>
          </a:xfrm>
          <a:custGeom>
            <a:avLst/>
            <a:gdLst/>
            <a:ahLst/>
            <a:cxnLst/>
            <a:rect l="0" t="0" r="r" b="b"/>
            <a:pathLst>
              <a:path w="1193800" h="622300" fill="none">
                <a:moveTo>
                  <a:pt x="0" y="622300"/>
                </a:moveTo>
                <a:lnTo>
                  <a:pt x="1193800" y="0"/>
                </a:lnTo>
              </a:path>
            </a:pathLst>
          </a:custGeom>
          <a:noFill/>
          <a:ln w="9525">
            <a:solidFill>
              <a:srgbClr val="1A1A1A"/>
            </a:solidFill>
            <a:round/>
            <a:tailEnd type="triangle" w="med" len="med"/>
          </a:ln>
        </p:spPr>
        <p:txBody>
          <a:bodyPr/>
          <a:lstStyle/>
          <a:p>
            <a:endParaRPr lang="en-US" dirty="0"/>
          </a:p>
        </p:txBody>
      </p:sp>
      <p:sp>
        <p:nvSpPr>
          <p:cNvPr id="21" name="Arrow notes-server"/>
          <p:cNvSpPr/>
          <p:nvPr/>
        </p:nvSpPr>
        <p:spPr>
          <a:xfrm>
            <a:off x="4013200" y="3302000"/>
            <a:ext cx="1193800" cy="1473200"/>
          </a:xfrm>
          <a:custGeom>
            <a:avLst/>
            <a:gdLst/>
            <a:ahLst/>
            <a:cxnLst/>
            <a:rect l="0" t="0" r="r" b="b"/>
            <a:pathLst>
              <a:path w="1193800" h="1473200" fill="none">
                <a:moveTo>
                  <a:pt x="0" y="1473200"/>
                </a:moveTo>
                <a:lnTo>
                  <a:pt x="1193800" y="0"/>
                </a:lnTo>
              </a:path>
            </a:pathLst>
          </a:custGeom>
          <a:noFill/>
          <a:ln w="9525">
            <a:solidFill>
              <a:srgbClr val="7A7A7A"/>
            </a:solidFill>
            <a:round/>
            <a:tailEnd type="triangle" w="med" len="med"/>
          </a:ln>
        </p:spPr>
        <p:txBody>
          <a:bodyPr/>
          <a:lstStyle/>
          <a:p>
            <a:endParaRPr lang="en-US" dirty="0"/>
          </a:p>
        </p:txBody>
      </p:sp>
      <p:sp>
        <p:nvSpPr>
          <p:cNvPr id="22" name="slide text"/>
          <p:cNvSpPr/>
          <p:nvPr/>
        </p:nvSpPr>
        <p:spPr>
          <a:xfrm>
            <a:off x="4089400" y="1955800"/>
            <a:ext cx="1016000" cy="203200"/>
          </a:xfrm>
          <a:prstGeom prst="rect">
            <a:avLst/>
          </a:prstGeom>
          <a:noFill/>
          <a:ln>
            <a:noFill/>
          </a:ln>
        </p:spPr>
        <p:txBody>
          <a:bodyPr wrap="square" lIns="0" tIns="0" rIns="0" bIns="0" anchor="ctr">
            <a:noAutofit/>
          </a:bodyPr>
          <a:lstStyle/>
          <a:p>
            <a:pPr algn="l">
              <a:buNone/>
            </a:pPr>
            <a:r>
              <a:rPr lang="en-US" sz="1200" dirty="0">
                <a:solidFill>
                  <a:srgbClr val="4F4F4F"/>
                </a:solidFill>
              </a:rPr>
              <a:t>slide text</a:t>
            </a:r>
          </a:p>
        </p:txBody>
      </p:sp>
      <p:sp>
        <p:nvSpPr>
          <p:cNvPr id="23" name="live audio"/>
          <p:cNvSpPr/>
          <p:nvPr/>
        </p:nvSpPr>
        <p:spPr>
          <a:xfrm>
            <a:off x="4089400" y="3505200"/>
            <a:ext cx="1016000" cy="203200"/>
          </a:xfrm>
          <a:prstGeom prst="rect">
            <a:avLst/>
          </a:prstGeom>
          <a:noFill/>
          <a:ln>
            <a:noFill/>
          </a:ln>
        </p:spPr>
        <p:txBody>
          <a:bodyPr wrap="square" lIns="0" tIns="0" rIns="0" bIns="0" anchor="ctr">
            <a:noAutofit/>
          </a:bodyPr>
          <a:lstStyle/>
          <a:p>
            <a:pPr algn="l">
              <a:buNone/>
            </a:pPr>
            <a:r>
              <a:rPr lang="en-US" sz="1200" dirty="0">
                <a:solidFill>
                  <a:srgbClr val="4F4F4F"/>
                </a:solidFill>
              </a:rPr>
              <a:t>live audio</a:t>
            </a:r>
          </a:p>
        </p:txBody>
      </p:sp>
      <p:sp>
        <p:nvSpPr>
          <p:cNvPr id="24" name="typed notes"/>
          <p:cNvSpPr/>
          <p:nvPr/>
        </p:nvSpPr>
        <p:spPr>
          <a:xfrm>
            <a:off x="4089400" y="4800600"/>
            <a:ext cx="1016000" cy="203200"/>
          </a:xfrm>
          <a:prstGeom prst="rect">
            <a:avLst/>
          </a:prstGeom>
          <a:noFill/>
          <a:ln>
            <a:noFill/>
          </a:ln>
        </p:spPr>
        <p:txBody>
          <a:bodyPr wrap="square" lIns="0" tIns="0" rIns="0" bIns="0" anchor="ctr">
            <a:noAutofit/>
          </a:bodyPr>
          <a:lstStyle/>
          <a:p>
            <a:pPr algn="l">
              <a:buNone/>
            </a:pPr>
            <a:r>
              <a:rPr lang="en-US" sz="1200" dirty="0">
                <a:solidFill>
                  <a:srgbClr val="4F4F4F"/>
                </a:solidFill>
              </a:rPr>
              <a:t>typed notes</a:t>
            </a:r>
          </a:p>
        </p:txBody>
      </p:sp>
      <p:sp>
        <p:nvSpPr>
          <p:cNvPr id="25" name="Anyone's phone"/>
          <p:cNvSpPr/>
          <p:nvPr/>
        </p:nvSpPr>
        <p:spPr>
          <a:xfrm>
            <a:off x="8890000" y="1778000"/>
            <a:ext cx="2463800" cy="3175000"/>
          </a:xfrm>
          <a:prstGeom prst="roundRect">
            <a:avLst>
              <a:gd name="adj" fmla="val 6000"/>
            </a:avLst>
          </a:prstGeom>
          <a:solidFill>
            <a:srgbClr val="FFFFFF"/>
          </a:solidFill>
          <a:ln w="12700">
            <a:solidFill>
              <a:srgbClr val="1A1A1A"/>
            </a:solidFill>
          </a:ln>
        </p:spPr>
        <p:txBody>
          <a:bodyPr wrap="square" lIns="127000" tIns="177800" rIns="127000" bIns="50800" anchor="t">
            <a:noAutofit/>
          </a:bodyPr>
          <a:lstStyle/>
          <a:p>
            <a:pPr algn="l">
              <a:buNone/>
            </a:pPr>
            <a:r>
              <a:rPr lang="en-US" sz="1500" b="1" dirty="0">
                <a:solidFill>
                  <a:srgbClr val="1A1A1A"/>
                </a:solidFill>
              </a:rPr>
              <a:t>Anyone’s phone</a:t>
            </a:r>
          </a:p>
          <a:p>
            <a:pPr algn="l">
              <a:spcBef>
                <a:spcPts val="200"/>
              </a:spcBef>
              <a:buNone/>
            </a:pPr>
            <a:r>
              <a:rPr lang="en-US" sz="1300" dirty="0">
                <a:solidFill>
                  <a:srgbClr val="4F4F4F"/>
                </a:solidFill>
              </a:rPr>
              <a:t>A link or QR code. No app, no account.</a:t>
            </a:r>
          </a:p>
        </p:txBody>
      </p:sp>
      <p:sp>
        <p:nvSpPr>
          <p:cNvPr id="26" name="Slides in my language"/>
          <p:cNvSpPr/>
          <p:nvPr/>
        </p:nvSpPr>
        <p:spPr>
          <a:xfrm>
            <a:off x="9067800" y="2819400"/>
            <a:ext cx="2108200" cy="355600"/>
          </a:xfrm>
          <a:prstGeom prst="roundRect">
            <a:avLst>
              <a:gd name="adj" fmla="val 6000"/>
            </a:avLst>
          </a:prstGeom>
          <a:solidFill>
            <a:srgbClr val="F4F4F2"/>
          </a:solidFill>
          <a:ln w="12700">
            <a:solidFill>
              <a:srgbClr val="C8C8C8"/>
            </a:solidFill>
          </a:ln>
        </p:spPr>
        <p:txBody>
          <a:bodyPr wrap="square" lIns="101600" tIns="0" rIns="101600" bIns="50800" anchor="ctr">
            <a:noAutofit/>
          </a:bodyPr>
          <a:lstStyle/>
          <a:p>
            <a:pPr algn="l">
              <a:buNone/>
            </a:pPr>
            <a:r>
              <a:rPr lang="en-US" sz="1300" dirty="0">
                <a:solidFill>
                  <a:srgbClr val="1A1A1A"/>
                </a:solidFill>
              </a:rPr>
              <a:t>Slides in my language</a:t>
            </a:r>
          </a:p>
        </p:txBody>
      </p:sp>
      <p:sp>
        <p:nvSpPr>
          <p:cNvPr id="27" name="Sermon notes"/>
          <p:cNvSpPr/>
          <p:nvPr/>
        </p:nvSpPr>
        <p:spPr>
          <a:xfrm>
            <a:off x="9067800" y="3276600"/>
            <a:ext cx="2108200" cy="355600"/>
          </a:xfrm>
          <a:prstGeom prst="roundRect">
            <a:avLst>
              <a:gd name="adj" fmla="val 6000"/>
            </a:avLst>
          </a:prstGeom>
          <a:solidFill>
            <a:srgbClr val="F4F4F2"/>
          </a:solidFill>
          <a:ln w="12700">
            <a:solidFill>
              <a:srgbClr val="C8C8C8"/>
            </a:solidFill>
          </a:ln>
        </p:spPr>
        <p:txBody>
          <a:bodyPr wrap="square" lIns="101600" tIns="0" rIns="101600" bIns="50800" anchor="ctr">
            <a:noAutofit/>
          </a:bodyPr>
          <a:lstStyle/>
          <a:p>
            <a:pPr algn="l">
              <a:buNone/>
            </a:pPr>
            <a:r>
              <a:rPr lang="en-US" sz="1300" dirty="0">
                <a:solidFill>
                  <a:srgbClr val="1A1A1A"/>
                </a:solidFill>
              </a:rPr>
              <a:t>Sermon notes</a:t>
            </a:r>
          </a:p>
        </p:txBody>
      </p:sp>
      <p:sp>
        <p:nvSpPr>
          <p:cNvPr id="28" name="Listen + read along"/>
          <p:cNvSpPr/>
          <p:nvPr/>
        </p:nvSpPr>
        <p:spPr>
          <a:xfrm>
            <a:off x="9067800" y="3733800"/>
            <a:ext cx="2108200" cy="355600"/>
          </a:xfrm>
          <a:prstGeom prst="roundRect">
            <a:avLst>
              <a:gd name="adj" fmla="val 6000"/>
            </a:avLst>
          </a:prstGeom>
          <a:solidFill>
            <a:srgbClr val="F4F4F2"/>
          </a:solidFill>
          <a:ln w="12700">
            <a:solidFill>
              <a:srgbClr val="C8C8C8"/>
            </a:solidFill>
          </a:ln>
        </p:spPr>
        <p:txBody>
          <a:bodyPr wrap="square" lIns="101600" tIns="0" rIns="101600" bIns="50800" anchor="ctr">
            <a:noAutofit/>
          </a:bodyPr>
          <a:lstStyle/>
          <a:p>
            <a:pPr algn="l">
              <a:buNone/>
            </a:pPr>
            <a:r>
              <a:rPr lang="en-US" sz="1300" dirty="0">
                <a:solidFill>
                  <a:srgbClr val="1A1A1A"/>
                </a:solidFill>
              </a:rPr>
              <a:t>Listen + read along</a:t>
            </a:r>
          </a:p>
        </p:txBody>
      </p:sp>
      <p:sp>
        <p:nvSpPr>
          <p:cNvPr id="29" name="Language buttons"/>
          <p:cNvSpPr/>
          <p:nvPr/>
        </p:nvSpPr>
        <p:spPr>
          <a:xfrm>
            <a:off x="9067800" y="4191000"/>
            <a:ext cx="2108200" cy="558800"/>
          </a:xfrm>
          <a:prstGeom prst="rect">
            <a:avLst/>
          </a:prstGeom>
          <a:noFill/>
          <a:ln>
            <a:noFill/>
          </a:ln>
        </p:spPr>
        <p:txBody>
          <a:bodyPr wrap="square" lIns="0" tIns="0" rIns="0" bIns="0" anchor="t">
            <a:noAutofit/>
          </a:bodyPr>
          <a:lstStyle/>
          <a:p>
            <a:pPr algn="l">
              <a:buNone/>
            </a:pPr>
            <a:r>
              <a:rPr lang="en-US" sz="1300" dirty="0">
                <a:solidFill>
                  <a:srgbClr val="4F4F4F"/>
                </a:solidFill>
              </a:rPr>
              <a:t>Buttons shown in French, Creole, Spanish or English</a:t>
            </a:r>
          </a:p>
        </p:txBody>
      </p:sp>
      <p:sp>
        <p:nvSpPr>
          <p:cNvPr id="30" name="Arrow server-phone"/>
          <p:cNvSpPr/>
          <p:nvPr/>
        </p:nvSpPr>
        <p:spPr>
          <a:xfrm>
            <a:off x="7747000" y="2857500"/>
            <a:ext cx="1143000" cy="127"/>
          </a:xfrm>
          <a:custGeom>
            <a:avLst/>
            <a:gdLst/>
            <a:ahLst/>
            <a:cxnLst/>
            <a:rect l="0" t="0" r="r" b="b"/>
            <a:pathLst>
              <a:path w="1143000" h="127" fill="none">
                <a:moveTo>
                  <a:pt x="0" y="0"/>
                </a:moveTo>
                <a:lnTo>
                  <a:pt x="1143000" y="0"/>
                </a:lnTo>
              </a:path>
            </a:pathLst>
          </a:custGeom>
          <a:noFill/>
          <a:ln w="19050">
            <a:solidFill>
              <a:srgbClr val="2E7D6B"/>
            </a:solidFill>
            <a:round/>
            <a:tailEnd type="triangle" w="med" len="med"/>
          </a:ln>
        </p:spPr>
        <p:txBody>
          <a:bodyPr/>
          <a:lstStyle/>
          <a:p>
            <a:endParaRPr lang="en-US" dirty="0"/>
          </a:p>
        </p:txBody>
      </p:sp>
      <p:sp>
        <p:nvSpPr>
          <p:cNvPr id="31" name="translations"/>
          <p:cNvSpPr/>
          <p:nvPr/>
        </p:nvSpPr>
        <p:spPr>
          <a:xfrm>
            <a:off x="7772400" y="2603500"/>
            <a:ext cx="1092200" cy="203200"/>
          </a:xfrm>
          <a:prstGeom prst="rect">
            <a:avLst/>
          </a:prstGeom>
          <a:noFill/>
          <a:ln>
            <a:noFill/>
          </a:ln>
        </p:spPr>
        <p:txBody>
          <a:bodyPr wrap="square" lIns="0" tIns="0" rIns="0" bIns="0" anchor="ctr">
            <a:noAutofit/>
          </a:bodyPr>
          <a:lstStyle/>
          <a:p>
            <a:pPr algn="ctr">
              <a:buNone/>
            </a:pPr>
            <a:r>
              <a:rPr lang="en-US" sz="1200" dirty="0">
                <a:solidFill>
                  <a:srgbClr val="2E7D6B"/>
                </a:solidFill>
              </a:rPr>
              <a:t>translations</a:t>
            </a:r>
          </a:p>
        </p:txBody>
      </p:sp>
      <p:sp>
        <p:nvSpPr>
          <p:cNvPr id="32" name="Divider"/>
          <p:cNvSpPr/>
          <p:nvPr/>
        </p:nvSpPr>
        <p:spPr>
          <a:xfrm>
            <a:off x="838200" y="5664200"/>
            <a:ext cx="10515600" cy="127"/>
          </a:xfrm>
          <a:custGeom>
            <a:avLst/>
            <a:gdLst/>
            <a:ahLst/>
            <a:cxnLst/>
            <a:rect l="0" t="0" r="r" b="b"/>
            <a:pathLst>
              <a:path w="10515600" h="127" fill="none">
                <a:moveTo>
                  <a:pt x="0" y="0"/>
                </a:moveTo>
                <a:lnTo>
                  <a:pt x="10515600" y="0"/>
                </a:lnTo>
              </a:path>
            </a:pathLst>
          </a:custGeom>
          <a:noFill/>
          <a:ln w="9525">
            <a:solidFill>
              <a:srgbClr val="D0D0D0"/>
            </a:solidFill>
            <a:round/>
          </a:ln>
        </p:spPr>
        <p:txBody>
          <a:bodyPr/>
          <a:lstStyle/>
          <a:p>
            <a:endParaRPr lang="en-US" dirty="0"/>
          </a:p>
        </p:txBody>
      </p:sp>
      <p:sp>
        <p:nvSpPr>
          <p:cNvPr id="33" name="Takeaway"/>
          <p:cNvSpPr/>
          <p:nvPr/>
        </p:nvSpPr>
        <p:spPr>
          <a:xfrm>
            <a:off x="838200" y="5816600"/>
            <a:ext cx="10515600" cy="558800"/>
          </a:xfrm>
          <a:prstGeom prst="rect">
            <a:avLst/>
          </a:prstGeom>
          <a:noFill/>
          <a:ln>
            <a:noFill/>
          </a:ln>
        </p:spPr>
        <p:txBody>
          <a:bodyPr wrap="square" lIns="0" tIns="0" rIns="0" bIns="0" anchor="t">
            <a:noAutofit/>
          </a:bodyPr>
          <a:lstStyle/>
          <a:p>
            <a:pPr algn="l">
              <a:buNone/>
            </a:pPr>
            <a:r>
              <a:rPr lang="en-US" sz="1600" b="1" dirty="0">
                <a:solidFill>
                  <a:srgbClr val="1A1A1A"/>
                </a:solidFill>
              </a:rPr>
              <a:t>Everything meets at one server.</a:t>
            </a:r>
            <a:r>
              <a:rPr lang="en-US" sz="1600" dirty="0">
                <a:solidFill>
                  <a:srgbClr val="4F4F4F"/>
                </a:solidFill>
              </a:rPr>
              <a:t> The church supplies the booth devices and a link; attendees supply their own phones.</a:t>
            </a:r>
          </a:p>
        </p:txBody>
      </p:sp>
    </p:spTree>
    <p:extLst>
      <p:ext uri="{BB962C8B-B14F-4D97-AF65-F5344CB8AC3E}">
        <p14:creationId xmlns:p14="http://schemas.microsoft.com/office/powerpoint/2010/main" val="1160868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B4BB6-D212-FB9A-4237-4E24F6314BAE}"/>
              </a:ext>
            </a:extLst>
          </p:cNvPr>
          <p:cNvSpPr>
            <a:spLocks noGrp="1"/>
          </p:cNvSpPr>
          <p:nvPr>
            <p:ph type="title"/>
          </p:nvPr>
        </p:nvSpPr>
        <p:spPr/>
        <p:txBody>
          <a:bodyPr/>
          <a:lstStyle/>
          <a:p>
            <a:r>
              <a:rPr lang="en-US" dirty="0"/>
              <a:t>A short history</a:t>
            </a:r>
          </a:p>
        </p:txBody>
      </p:sp>
      <p:sp>
        <p:nvSpPr>
          <p:cNvPr id="3" name="Content Placeholder 2">
            <a:extLst>
              <a:ext uri="{FF2B5EF4-FFF2-40B4-BE49-F238E27FC236}">
                <a16:creationId xmlns:a16="http://schemas.microsoft.com/office/drawing/2014/main" id="{530685A6-C232-54C4-E495-3C67F5239095}"/>
              </a:ext>
            </a:extLst>
          </p:cNvPr>
          <p:cNvSpPr>
            <a:spLocks noGrp="1"/>
          </p:cNvSpPr>
          <p:nvPr>
            <p:ph idx="1"/>
          </p:nvPr>
        </p:nvSpPr>
        <p:spPr/>
        <p:txBody>
          <a:bodyPr/>
          <a:lstStyle/>
          <a:p>
            <a:r>
              <a:rPr lang="en-US" dirty="0"/>
              <a:t>[Fall 2024] translating slides by hand (shown on aux screen)</a:t>
            </a:r>
          </a:p>
          <a:p>
            <a:r>
              <a:rPr lang="en-US" dirty="0"/>
              <a:t>[Spring 2025] initial note-taking app</a:t>
            </a:r>
          </a:p>
          <a:p>
            <a:r>
              <a:rPr lang="en-US" dirty="0"/>
              <a:t>[Summer 2025] join slides + notes into a single app (still manual)</a:t>
            </a:r>
          </a:p>
          <a:p>
            <a:r>
              <a:rPr lang="en-US" dirty="0"/>
              <a:t>[Fall 2025] new visitors less comfortable reading, so add speech</a:t>
            </a:r>
          </a:p>
          <a:p>
            <a:r>
              <a:rPr lang="en-US" dirty="0"/>
              <a:t>[Spring 2026] connect directly to Proclaim, bilingual view</a:t>
            </a:r>
          </a:p>
          <a:p>
            <a:r>
              <a:rPr lang="en-US" dirty="0"/>
              <a:t>[Summer 2026] add live speech translation, automate slide translation</a:t>
            </a:r>
          </a:p>
          <a:p>
            <a:endParaRPr lang="en-US" dirty="0"/>
          </a:p>
        </p:txBody>
      </p:sp>
    </p:spTree>
    <p:extLst>
      <p:ext uri="{BB962C8B-B14F-4D97-AF65-F5344CB8AC3E}">
        <p14:creationId xmlns:p14="http://schemas.microsoft.com/office/powerpoint/2010/main" val="3854146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3CAC7-89B6-B2FF-7068-7557AEC66E15}"/>
              </a:ext>
            </a:extLst>
          </p:cNvPr>
          <p:cNvSpPr>
            <a:spLocks noGrp="1"/>
          </p:cNvSpPr>
          <p:nvPr>
            <p:ph type="title"/>
          </p:nvPr>
        </p:nvSpPr>
        <p:spPr>
          <a:xfrm>
            <a:off x="838200" y="279400"/>
            <a:ext cx="10515600" cy="787400"/>
          </a:xfrm>
        </p:spPr>
        <p:txBody>
          <a:bodyPr/>
          <a:lstStyle/>
          <a:p>
            <a:r>
              <a:rPr lang="en-US" dirty="0"/>
              <a:t>Slide Translations</a:t>
            </a:r>
          </a:p>
        </p:txBody>
      </p:sp>
      <p:sp>
        <p:nvSpPr>
          <p:cNvPr id="10" name="ONE SLIDE AT A TIME"/>
          <p:cNvSpPr/>
          <p:nvPr/>
        </p:nvSpPr>
        <p:spPr>
          <a:xfrm>
            <a:off x="838200" y="1193800"/>
            <a:ext cx="3810000" cy="228600"/>
          </a:xfrm>
          <a:prstGeom prst="rect">
            <a:avLst/>
          </a:prstGeom>
          <a:noFill/>
          <a:ln>
            <a:noFill/>
          </a:ln>
        </p:spPr>
        <p:txBody>
          <a:bodyPr wrap="square" lIns="0" tIns="0" rIns="0" bIns="0" anchor="ctr">
            <a:noAutofit/>
          </a:bodyPr>
          <a:lstStyle/>
          <a:p>
            <a:pPr algn="l">
              <a:buNone/>
            </a:pPr>
            <a:r>
              <a:rPr lang="en-US" sz="1200" b="1" spc="150" dirty="0">
                <a:solidFill>
                  <a:srgbClr val="4F4F4F"/>
                </a:solidFill>
              </a:rPr>
              <a:t>ONE SLIDE AT A TIME</a:t>
            </a:r>
          </a:p>
        </p:txBody>
      </p:sp>
      <p:sp>
        <p:nvSpPr>
          <p:cNvPr id="11" name="Slide 4 of 7"/>
          <p:cNvSpPr/>
          <p:nvPr/>
        </p:nvSpPr>
        <p:spPr>
          <a:xfrm>
            <a:off x="838200" y="1473200"/>
            <a:ext cx="2921000" cy="9144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l">
              <a:buNone/>
            </a:pPr>
            <a:r>
              <a:rPr lang="en-US" sz="1200" dirty="0">
                <a:solidFill>
                  <a:srgbClr val="4F4F4F"/>
                </a:solidFill>
              </a:rPr>
              <a:t>slide 4 of 7</a:t>
            </a:r>
          </a:p>
          <a:p>
            <a:pPr algn="l">
              <a:spcBef>
                <a:spcPts val="200"/>
              </a:spcBef>
              <a:buNone/>
            </a:pPr>
            <a:r>
              <a:rPr lang="en-US" sz="1500" b="1" dirty="0">
                <a:solidFill>
                  <a:srgbClr val="1A1A1A"/>
                </a:solidFill>
              </a:rPr>
              <a:t>“and He shall reign for ever and ever”</a:t>
            </a:r>
          </a:p>
        </p:txBody>
      </p:sp>
      <p:sp>
        <p:nvSpPr>
          <p:cNvPr id="12" name="Translator"/>
          <p:cNvSpPr/>
          <p:nvPr/>
        </p:nvSpPr>
        <p:spPr>
          <a:xfrm>
            <a:off x="4216400" y="1651000"/>
            <a:ext cx="1524000" cy="5588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ctr">
              <a:buNone/>
            </a:pPr>
            <a:r>
              <a:rPr lang="en-US" sz="1500" b="1" dirty="0">
                <a:solidFill>
                  <a:srgbClr val="1A1A1A"/>
                </a:solidFill>
              </a:rPr>
              <a:t>Translator</a:t>
            </a:r>
          </a:p>
        </p:txBody>
      </p:sp>
      <p:sp>
        <p:nvSpPr>
          <p:cNvPr id="13" name="Screen"/>
          <p:cNvSpPr/>
          <p:nvPr/>
        </p:nvSpPr>
        <p:spPr>
          <a:xfrm>
            <a:off x="6197600" y="1651000"/>
            <a:ext cx="1270000" cy="5588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ctr">
              <a:buNone/>
            </a:pPr>
            <a:r>
              <a:rPr lang="en-US" sz="1500" b="1" dirty="0">
                <a:solidFill>
                  <a:srgbClr val="1A1A1A"/>
                </a:solidFill>
              </a:rPr>
              <a:t>Screen</a:t>
            </a:r>
          </a:p>
        </p:txBody>
      </p:sp>
      <p:sp>
        <p:nvSpPr>
          <p:cNvPr id="14" name="Arrow slide-translator"/>
          <p:cNvSpPr/>
          <p:nvPr/>
        </p:nvSpPr>
        <p:spPr>
          <a:xfrm>
            <a:off x="3759200" y="1930400"/>
            <a:ext cx="457200" cy="127"/>
          </a:xfrm>
          <a:custGeom>
            <a:avLst/>
            <a:gdLst/>
            <a:ahLst/>
            <a:cxnLst/>
            <a:rect l="0" t="0" r="r" b="b"/>
            <a:pathLst>
              <a:path w="457200" h="127" fill="none">
                <a:moveTo>
                  <a:pt x="0" y="0"/>
                </a:moveTo>
                <a:lnTo>
                  <a:pt x="457200" y="0"/>
                </a:lnTo>
              </a:path>
            </a:pathLst>
          </a:custGeom>
          <a:noFill/>
          <a:ln w="12700">
            <a:solidFill>
              <a:srgbClr val="1A1A1A"/>
            </a:solidFill>
            <a:round/>
            <a:tailEnd type="triangle" w="med" len="med"/>
          </a:ln>
        </p:spPr>
        <p:txBody>
          <a:bodyPr/>
          <a:lstStyle/>
          <a:p>
            <a:endParaRPr lang="en-US" dirty="0"/>
          </a:p>
        </p:txBody>
      </p:sp>
      <p:sp>
        <p:nvSpPr>
          <p:cNvPr id="15" name="Arrow translator-screen"/>
          <p:cNvSpPr/>
          <p:nvPr/>
        </p:nvSpPr>
        <p:spPr>
          <a:xfrm>
            <a:off x="5740400" y="1930400"/>
            <a:ext cx="457200" cy="127"/>
          </a:xfrm>
          <a:custGeom>
            <a:avLst/>
            <a:gdLst/>
            <a:ahLst/>
            <a:cxnLst/>
            <a:rect l="0" t="0" r="r" b="b"/>
            <a:pathLst>
              <a:path w="457200" h="127" fill="none">
                <a:moveTo>
                  <a:pt x="0" y="0"/>
                </a:moveTo>
                <a:lnTo>
                  <a:pt x="457200" y="0"/>
                </a:lnTo>
              </a:path>
            </a:pathLst>
          </a:custGeom>
          <a:noFill/>
          <a:ln w="12700">
            <a:solidFill>
              <a:srgbClr val="1A1A1A"/>
            </a:solidFill>
            <a:round/>
            <a:tailEnd type="triangle" w="med" len="med"/>
          </a:ln>
        </p:spPr>
        <p:txBody>
          <a:bodyPr/>
          <a:lstStyle/>
          <a:p>
            <a:endParaRPr lang="en-US" dirty="0"/>
          </a:p>
        </p:txBody>
      </p:sp>
      <p:sp>
        <p:nvSpPr>
          <p:cNvPr id="16" name="Cannot see"/>
          <p:cNvSpPr/>
          <p:nvPr/>
        </p:nvSpPr>
        <p:spPr>
          <a:xfrm>
            <a:off x="7797800" y="1397000"/>
            <a:ext cx="3556000" cy="1117600"/>
          </a:xfrm>
          <a:prstGeom prst="roundRect">
            <a:avLst>
              <a:gd name="adj" fmla="val 6000"/>
            </a:avLst>
          </a:prstGeom>
          <a:solidFill>
            <a:srgbClr val="F6EAD6"/>
          </a:solidFill>
          <a:ln w="12700">
            <a:solidFill>
              <a:srgbClr val="C9954C"/>
            </a:solidFill>
          </a:ln>
        </p:spPr>
        <p:txBody>
          <a:bodyPr wrap="square" lIns="127000" tIns="76200" rIns="127000" bIns="76200" anchor="t">
            <a:noAutofit/>
          </a:bodyPr>
          <a:lstStyle/>
          <a:p>
            <a:pPr algn="l">
              <a:buNone/>
            </a:pPr>
            <a:r>
              <a:rPr lang="en-US" sz="1200" b="1" spc="150" dirty="0">
                <a:solidFill>
                  <a:srgbClr val="A35F17"/>
                </a:solidFill>
              </a:rPr>
              <a:t>CANNOT SEE</a:t>
            </a:r>
          </a:p>
          <a:p>
            <a:pPr algn="l">
              <a:buNone/>
            </a:pPr>
            <a:r>
              <a:rPr lang="en-US" sz="1300" dirty="0">
                <a:solidFill>
                  <a:srgbClr val="1A1A1A"/>
                </a:solidFill>
              </a:rPr>
              <a:t>the other six slides, or who “He” is</a:t>
            </a:r>
          </a:p>
          <a:p>
            <a:pPr algn="l">
              <a:buNone/>
            </a:pPr>
            <a:r>
              <a:rPr lang="en-US" sz="1300" dirty="0">
                <a:solidFill>
                  <a:srgbClr val="1A1A1A"/>
                </a:solidFill>
              </a:rPr>
              <a:t>that this is Scripture, already published</a:t>
            </a:r>
          </a:p>
          <a:p>
            <a:pPr algn="l">
              <a:buNone/>
            </a:pPr>
            <a:r>
              <a:rPr lang="en-US" sz="1300" dirty="0">
                <a:solidFill>
                  <a:srgbClr val="1A1A1A"/>
                </a:solidFill>
              </a:rPr>
              <a:t>what we chose last week · who checked it</a:t>
            </a:r>
          </a:p>
        </p:txBody>
      </p:sp>
      <p:sp>
        <p:nvSpPr>
          <p:cNvPr id="17" name="Divider"/>
          <p:cNvSpPr/>
          <p:nvPr/>
        </p:nvSpPr>
        <p:spPr>
          <a:xfrm>
            <a:off x="838200" y="2692400"/>
            <a:ext cx="10515600" cy="127"/>
          </a:xfrm>
          <a:custGeom>
            <a:avLst/>
            <a:gdLst/>
            <a:ahLst/>
            <a:cxnLst/>
            <a:rect l="0" t="0" r="r" b="b"/>
            <a:pathLst>
              <a:path w="10515600" h="127" fill="none">
                <a:moveTo>
                  <a:pt x="0" y="0"/>
                </a:moveTo>
                <a:lnTo>
                  <a:pt x="10515600" y="0"/>
                </a:lnTo>
              </a:path>
            </a:pathLst>
          </a:custGeom>
          <a:noFill/>
          <a:ln w="9525">
            <a:solidFill>
              <a:srgbClr val="D0D0D0"/>
            </a:solidFill>
            <a:round/>
          </a:ln>
        </p:spPr>
        <p:txBody>
          <a:bodyPr/>
          <a:lstStyle/>
          <a:p>
            <a:endParaRPr lang="en-US" dirty="0"/>
          </a:p>
        </p:txBody>
      </p:sp>
      <p:sp>
        <p:nvSpPr>
          <p:cNvPr id="18" name="THE SLIDE AGENT"/>
          <p:cNvSpPr/>
          <p:nvPr/>
        </p:nvSpPr>
        <p:spPr>
          <a:xfrm>
            <a:off x="838200" y="2794000"/>
            <a:ext cx="3810000" cy="228600"/>
          </a:xfrm>
          <a:prstGeom prst="rect">
            <a:avLst/>
          </a:prstGeom>
          <a:noFill/>
          <a:ln>
            <a:noFill/>
          </a:ln>
        </p:spPr>
        <p:txBody>
          <a:bodyPr wrap="square" lIns="0" tIns="0" rIns="0" bIns="0" anchor="ctr">
            <a:noAutofit/>
          </a:bodyPr>
          <a:lstStyle/>
          <a:p>
            <a:pPr algn="l">
              <a:buNone/>
            </a:pPr>
            <a:r>
              <a:rPr lang="en-US" sz="1200" b="1" spc="150" dirty="0">
                <a:solidFill>
                  <a:srgbClr val="4F4F4F"/>
                </a:solidFill>
              </a:rPr>
              <a:t>THE SLIDE AGENT</a:t>
            </a:r>
          </a:p>
        </p:txBody>
      </p:sp>
      <p:sp>
        <p:nvSpPr>
          <p:cNvPr id="19" name="The whole song or reading"/>
          <p:cNvSpPr/>
          <p:nvPr/>
        </p:nvSpPr>
        <p:spPr>
          <a:xfrm>
            <a:off x="838200" y="3073400"/>
            <a:ext cx="3098800" cy="584200"/>
          </a:xfrm>
          <a:prstGeom prst="roundRect">
            <a:avLst>
              <a:gd name="adj" fmla="val 6000"/>
            </a:avLst>
          </a:prstGeom>
          <a:solidFill>
            <a:srgbClr val="F4F4F2"/>
          </a:solidFill>
          <a:ln w="12700">
            <a:solidFill>
              <a:srgbClr val="C8C8C8"/>
            </a:solidFill>
          </a:ln>
        </p:spPr>
        <p:txBody>
          <a:bodyPr wrap="square" lIns="127000" tIns="50800" rIns="127000" bIns="50800" anchor="ctr">
            <a:noAutofit/>
          </a:bodyPr>
          <a:lstStyle/>
          <a:p>
            <a:pPr algn="l">
              <a:buNone/>
            </a:pPr>
            <a:r>
              <a:rPr lang="en-US" sz="1500" b="1" dirty="0">
                <a:solidFill>
                  <a:srgbClr val="1A1A1A"/>
                </a:solidFill>
              </a:rPr>
              <a:t>The whole song or reading</a:t>
            </a:r>
          </a:p>
          <a:p>
            <a:pPr algn="l">
              <a:buNone/>
            </a:pPr>
            <a:r>
              <a:rPr lang="en-US" sz="1300" dirty="0">
                <a:solidFill>
                  <a:srgbClr val="4F4F4F"/>
                </a:solidFill>
              </a:rPr>
              <a:t>every slide, plus its title</a:t>
            </a:r>
          </a:p>
        </p:txBody>
      </p:sp>
      <p:sp>
        <p:nvSpPr>
          <p:cNvPr id="20" name="Input arrow 1"/>
          <p:cNvSpPr/>
          <p:nvPr/>
        </p:nvSpPr>
        <p:spPr>
          <a:xfrm>
            <a:off x="3937000" y="3365500"/>
            <a:ext cx="889000" cy="1066800"/>
          </a:xfrm>
          <a:custGeom>
            <a:avLst/>
            <a:gdLst/>
            <a:ahLst/>
            <a:cxnLst/>
            <a:rect l="0" t="0" r="r" b="b"/>
            <a:pathLst>
              <a:path w="889000" h="1066800" fill="none">
                <a:moveTo>
                  <a:pt x="0" y="0"/>
                </a:moveTo>
                <a:lnTo>
                  <a:pt x="889000" y="1066800"/>
                </a:lnTo>
              </a:path>
            </a:pathLst>
          </a:custGeom>
          <a:noFill/>
          <a:ln w="9525">
            <a:solidFill>
              <a:srgbClr val="1A1A1A"/>
            </a:solidFill>
            <a:round/>
            <a:tailEnd type="triangle" w="med" len="med"/>
          </a:ln>
        </p:spPr>
        <p:txBody>
          <a:bodyPr/>
          <a:lstStyle/>
          <a:p>
            <a:endParaRPr lang="en-US" dirty="0"/>
          </a:p>
        </p:txBody>
      </p:sp>
      <p:sp>
        <p:nvSpPr>
          <p:cNvPr id="21" name="The setting"/>
          <p:cNvSpPr/>
          <p:nvPr/>
        </p:nvSpPr>
        <p:spPr>
          <a:xfrm>
            <a:off x="838200" y="3759200"/>
            <a:ext cx="3098800" cy="584200"/>
          </a:xfrm>
          <a:prstGeom prst="roundRect">
            <a:avLst>
              <a:gd name="adj" fmla="val 6000"/>
            </a:avLst>
          </a:prstGeom>
          <a:solidFill>
            <a:srgbClr val="F4F4F2"/>
          </a:solidFill>
          <a:ln w="12700">
            <a:solidFill>
              <a:srgbClr val="C8C8C8"/>
            </a:solidFill>
          </a:ln>
        </p:spPr>
        <p:txBody>
          <a:bodyPr wrap="square" lIns="127000" tIns="50800" rIns="127000" bIns="50800" anchor="ctr">
            <a:noAutofit/>
          </a:bodyPr>
          <a:lstStyle/>
          <a:p>
            <a:pPr algn="l">
              <a:buNone/>
            </a:pPr>
            <a:r>
              <a:rPr lang="en-US" sz="1500" b="1" dirty="0">
                <a:solidFill>
                  <a:srgbClr val="1A1A1A"/>
                </a:solidFill>
              </a:rPr>
              <a:t>The setting</a:t>
            </a:r>
          </a:p>
          <a:p>
            <a:pPr algn="l">
              <a:buNone/>
            </a:pPr>
            <a:r>
              <a:rPr lang="en-US" sz="1300" dirty="0">
                <a:solidFill>
                  <a:srgbClr val="4F4F4F"/>
                </a:solidFill>
              </a:rPr>
              <a:t>worship; read along, not sung</a:t>
            </a:r>
          </a:p>
        </p:txBody>
      </p:sp>
      <p:sp>
        <p:nvSpPr>
          <p:cNvPr id="22" name="Input arrow 2"/>
          <p:cNvSpPr/>
          <p:nvPr/>
        </p:nvSpPr>
        <p:spPr>
          <a:xfrm>
            <a:off x="3937000" y="4051300"/>
            <a:ext cx="889000" cy="381000"/>
          </a:xfrm>
          <a:custGeom>
            <a:avLst/>
            <a:gdLst/>
            <a:ahLst/>
            <a:cxnLst/>
            <a:rect l="0" t="0" r="r" b="b"/>
            <a:pathLst>
              <a:path w="889000" h="381000" fill="none">
                <a:moveTo>
                  <a:pt x="0" y="0"/>
                </a:moveTo>
                <a:lnTo>
                  <a:pt x="889000" y="381000"/>
                </a:lnTo>
              </a:path>
            </a:pathLst>
          </a:custGeom>
          <a:noFill/>
          <a:ln w="9525">
            <a:solidFill>
              <a:srgbClr val="1A1A1A"/>
            </a:solidFill>
            <a:round/>
            <a:tailEnd type="triangle" w="med" len="med"/>
          </a:ln>
        </p:spPr>
        <p:txBody>
          <a:bodyPr/>
          <a:lstStyle/>
          <a:p>
            <a:endParaRPr lang="en-US" dirty="0"/>
          </a:p>
        </p:txBody>
      </p:sp>
      <p:sp>
        <p:nvSpPr>
          <p:cNvPr id="23" name="Published Bibles"/>
          <p:cNvSpPr/>
          <p:nvPr/>
        </p:nvSpPr>
        <p:spPr>
          <a:xfrm>
            <a:off x="838200" y="4445000"/>
            <a:ext cx="3098800" cy="584200"/>
          </a:xfrm>
          <a:prstGeom prst="roundRect">
            <a:avLst>
              <a:gd name="adj" fmla="val 6000"/>
            </a:avLst>
          </a:prstGeom>
          <a:solidFill>
            <a:srgbClr val="F4F4F2"/>
          </a:solidFill>
          <a:ln w="12700">
            <a:solidFill>
              <a:srgbClr val="C8C8C8"/>
            </a:solidFill>
          </a:ln>
        </p:spPr>
        <p:txBody>
          <a:bodyPr wrap="square" lIns="127000" tIns="50800" rIns="127000" bIns="50800" anchor="ctr">
            <a:noAutofit/>
          </a:bodyPr>
          <a:lstStyle/>
          <a:p>
            <a:pPr algn="l">
              <a:buNone/>
            </a:pPr>
            <a:r>
              <a:rPr lang="en-US" sz="1500" b="1" dirty="0">
                <a:solidFill>
                  <a:srgbClr val="1A1A1A"/>
                </a:solidFill>
              </a:rPr>
              <a:t>Published Bibles</a:t>
            </a:r>
          </a:p>
          <a:p>
            <a:pPr algn="l">
              <a:buNone/>
            </a:pPr>
            <a:r>
              <a:rPr lang="en-US" sz="1300" dirty="0">
                <a:solidFill>
                  <a:srgbClr val="4F4F4F"/>
                </a:solidFill>
              </a:rPr>
              <a:t>looks up the verse, quotes it</a:t>
            </a:r>
          </a:p>
        </p:txBody>
      </p:sp>
      <p:sp>
        <p:nvSpPr>
          <p:cNvPr id="24" name="Input arrow 3"/>
          <p:cNvSpPr/>
          <p:nvPr/>
        </p:nvSpPr>
        <p:spPr>
          <a:xfrm>
            <a:off x="3937000" y="4432300"/>
            <a:ext cx="889000" cy="304800"/>
          </a:xfrm>
          <a:custGeom>
            <a:avLst/>
            <a:gdLst/>
            <a:ahLst/>
            <a:cxnLst/>
            <a:rect l="0" t="0" r="r" b="b"/>
            <a:pathLst>
              <a:path w="889000" h="304800" fill="none">
                <a:moveTo>
                  <a:pt x="0" y="304800"/>
                </a:moveTo>
                <a:lnTo>
                  <a:pt x="889000" y="0"/>
                </a:lnTo>
              </a:path>
            </a:pathLst>
          </a:custGeom>
          <a:noFill/>
          <a:ln w="9525">
            <a:solidFill>
              <a:srgbClr val="1A1A1A"/>
            </a:solidFill>
            <a:round/>
            <a:tailEnd type="triangle" w="med" len="med"/>
          </a:ln>
        </p:spPr>
        <p:txBody>
          <a:bodyPr/>
          <a:lstStyle/>
          <a:p>
            <a:endParaRPr lang="en-US" dirty="0"/>
          </a:p>
        </p:txBody>
      </p:sp>
      <p:sp>
        <p:nvSpPr>
          <p:cNvPr id="25" name="Past approved translations"/>
          <p:cNvSpPr/>
          <p:nvPr/>
        </p:nvSpPr>
        <p:spPr>
          <a:xfrm>
            <a:off x="838200" y="5130800"/>
            <a:ext cx="3098800" cy="584200"/>
          </a:xfrm>
          <a:prstGeom prst="roundRect">
            <a:avLst>
              <a:gd name="adj" fmla="val 6000"/>
            </a:avLst>
          </a:prstGeom>
          <a:solidFill>
            <a:srgbClr val="F4F4F2"/>
          </a:solidFill>
          <a:ln w="12700">
            <a:solidFill>
              <a:srgbClr val="C8C8C8"/>
            </a:solidFill>
          </a:ln>
        </p:spPr>
        <p:txBody>
          <a:bodyPr wrap="square" lIns="127000" tIns="50800" rIns="127000" bIns="50800" anchor="ctr">
            <a:noAutofit/>
          </a:bodyPr>
          <a:lstStyle/>
          <a:p>
            <a:pPr algn="l">
              <a:buNone/>
            </a:pPr>
            <a:r>
              <a:rPr lang="en-US" sz="1500" b="1" dirty="0">
                <a:solidFill>
                  <a:srgbClr val="1A1A1A"/>
                </a:solidFill>
              </a:rPr>
              <a:t>Past approved translations</a:t>
            </a:r>
          </a:p>
          <a:p>
            <a:pPr algn="l">
              <a:buNone/>
            </a:pPr>
            <a:r>
              <a:rPr lang="en-US" sz="1300" dirty="0">
                <a:solidFill>
                  <a:srgbClr val="4F4F4F"/>
                </a:solidFill>
              </a:rPr>
              <a:t>for consistent wording</a:t>
            </a:r>
          </a:p>
        </p:txBody>
      </p:sp>
      <p:sp>
        <p:nvSpPr>
          <p:cNvPr id="26" name="Input arrow 4"/>
          <p:cNvSpPr/>
          <p:nvPr/>
        </p:nvSpPr>
        <p:spPr>
          <a:xfrm>
            <a:off x="3937000" y="4432300"/>
            <a:ext cx="889000" cy="990600"/>
          </a:xfrm>
          <a:custGeom>
            <a:avLst/>
            <a:gdLst/>
            <a:ahLst/>
            <a:cxnLst/>
            <a:rect l="0" t="0" r="r" b="b"/>
            <a:pathLst>
              <a:path w="889000" h="990600" fill="none">
                <a:moveTo>
                  <a:pt x="0" y="990600"/>
                </a:moveTo>
                <a:lnTo>
                  <a:pt x="889000" y="0"/>
                </a:lnTo>
              </a:path>
            </a:pathLst>
          </a:custGeom>
          <a:noFill/>
          <a:ln w="9525">
            <a:solidFill>
              <a:srgbClr val="1A1A1A"/>
            </a:solidFill>
            <a:round/>
            <a:tailEnd type="triangle" w="med" len="med"/>
          </a:ln>
        </p:spPr>
        <p:txBody>
          <a:bodyPr/>
          <a:lstStyle/>
          <a:p>
            <a:endParaRPr lang="en-US" dirty="0"/>
          </a:p>
        </p:txBody>
      </p:sp>
      <p:sp>
        <p:nvSpPr>
          <p:cNvPr id="27" name="Agent"/>
          <p:cNvSpPr/>
          <p:nvPr/>
        </p:nvSpPr>
        <p:spPr>
          <a:xfrm>
            <a:off x="4826000" y="3886200"/>
            <a:ext cx="1778000" cy="1092200"/>
          </a:xfrm>
          <a:prstGeom prst="roundRect">
            <a:avLst>
              <a:gd name="adj" fmla="val 6000"/>
            </a:avLst>
          </a:prstGeom>
          <a:solidFill>
            <a:srgbClr val="DCEFEA"/>
          </a:solidFill>
          <a:ln w="19050">
            <a:solidFill>
              <a:srgbClr val="2E7D6B"/>
            </a:solidFill>
          </a:ln>
        </p:spPr>
        <p:txBody>
          <a:bodyPr wrap="square" lIns="127000" tIns="50800" rIns="127000" bIns="50800" anchor="ctr">
            <a:noAutofit/>
          </a:bodyPr>
          <a:lstStyle/>
          <a:p>
            <a:pPr algn="ctr">
              <a:buNone/>
            </a:pPr>
            <a:r>
              <a:rPr lang="en-US" sz="1500" b="1" dirty="0">
                <a:solidFill>
                  <a:srgbClr val="1A1A1A"/>
                </a:solidFill>
              </a:rPr>
              <a:t>Agent</a:t>
            </a:r>
          </a:p>
          <a:p>
            <a:pPr algn="ctr">
              <a:buNone/>
            </a:pPr>
            <a:r>
              <a:rPr lang="en-US" sz="1300" dirty="0">
                <a:solidFill>
                  <a:srgbClr val="4F4F4F"/>
                </a:solidFill>
              </a:rPr>
              <a:t>drafts every language at once</a:t>
            </a:r>
          </a:p>
        </p:txBody>
      </p:sp>
      <p:sp>
        <p:nvSpPr>
          <p:cNvPr id="28" name="Reviewer"/>
          <p:cNvSpPr/>
          <p:nvPr/>
        </p:nvSpPr>
        <p:spPr>
          <a:xfrm>
            <a:off x="7112000" y="3175000"/>
            <a:ext cx="2184400" cy="9652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l">
              <a:buNone/>
            </a:pPr>
            <a:r>
              <a:rPr lang="en-US" sz="1500" b="1" dirty="0">
                <a:solidFill>
                  <a:srgbClr val="1A1A1A"/>
                </a:solidFill>
              </a:rPr>
              <a:t>Reviewer</a:t>
            </a:r>
          </a:p>
          <a:p>
            <a:pPr algn="l">
              <a:buNone/>
            </a:pPr>
            <a:r>
              <a:rPr lang="en-US" sz="1300" dirty="0">
                <a:solidFill>
                  <a:srgbClr val="4F4F4F"/>
                </a:solidFill>
              </a:rPr>
              <a:t>reads the draft and the agent’s notes; replies</a:t>
            </a:r>
          </a:p>
        </p:txBody>
      </p:sp>
      <p:sp>
        <p:nvSpPr>
          <p:cNvPr id="29" name="Arrow agent-reviewer"/>
          <p:cNvSpPr/>
          <p:nvPr/>
        </p:nvSpPr>
        <p:spPr>
          <a:xfrm>
            <a:off x="6604000" y="3835400"/>
            <a:ext cx="508000" cy="355600"/>
          </a:xfrm>
          <a:custGeom>
            <a:avLst/>
            <a:gdLst/>
            <a:ahLst/>
            <a:cxnLst/>
            <a:rect l="0" t="0" r="r" b="b"/>
            <a:pathLst>
              <a:path w="508000" h="355600" fill="none">
                <a:moveTo>
                  <a:pt x="0" y="355600"/>
                </a:moveTo>
                <a:lnTo>
                  <a:pt x="508000" y="0"/>
                </a:lnTo>
              </a:path>
            </a:pathLst>
          </a:custGeom>
          <a:noFill/>
          <a:ln w="15875">
            <a:solidFill>
              <a:srgbClr val="2E7D6B"/>
            </a:solidFill>
            <a:round/>
            <a:tailEnd type="triangle" w="med" len="med"/>
          </a:ln>
        </p:spPr>
        <p:txBody>
          <a:bodyPr/>
          <a:lstStyle/>
          <a:p>
            <a:endParaRPr lang="en-US" dirty="0"/>
          </a:p>
        </p:txBody>
      </p:sp>
      <p:sp>
        <p:nvSpPr>
          <p:cNvPr id="30" name="Reviewer feedback"/>
          <p:cNvSpPr/>
          <p:nvPr/>
        </p:nvSpPr>
        <p:spPr>
          <a:xfrm>
            <a:off x="6604000" y="4140200"/>
            <a:ext cx="1600200" cy="609600"/>
          </a:xfrm>
          <a:custGeom>
            <a:avLst/>
            <a:gdLst/>
            <a:ahLst/>
            <a:cxnLst/>
            <a:rect l="0" t="0" r="r" b="b"/>
            <a:pathLst>
              <a:path w="1600200" h="609600" fill="none">
                <a:moveTo>
                  <a:pt x="1600200" y="0"/>
                </a:moveTo>
                <a:lnTo>
                  <a:pt x="1600200" y="609600"/>
                </a:lnTo>
                <a:lnTo>
                  <a:pt x="0" y="609600"/>
                </a:lnTo>
              </a:path>
            </a:pathLst>
          </a:custGeom>
          <a:noFill/>
          <a:ln w="15875">
            <a:solidFill>
              <a:srgbClr val="2E7D6B"/>
            </a:solidFill>
            <a:round/>
            <a:tailEnd type="triangle" w="med" len="med"/>
          </a:ln>
        </p:spPr>
        <p:txBody>
          <a:bodyPr/>
          <a:lstStyle/>
          <a:p>
            <a:endParaRPr lang="en-US" dirty="0"/>
          </a:p>
        </p:txBody>
      </p:sp>
      <p:sp>
        <p:nvSpPr>
          <p:cNvPr id="31" name="Feedback note"/>
          <p:cNvSpPr/>
          <p:nvPr/>
        </p:nvSpPr>
        <p:spPr>
          <a:xfrm>
            <a:off x="6350000" y="4826000"/>
            <a:ext cx="3175000" cy="254000"/>
          </a:xfrm>
          <a:prstGeom prst="rect">
            <a:avLst/>
          </a:prstGeom>
          <a:noFill/>
          <a:ln>
            <a:noFill/>
          </a:ln>
        </p:spPr>
        <p:txBody>
          <a:bodyPr wrap="square" lIns="0" tIns="0" rIns="0" bIns="0" anchor="ctr">
            <a:noAutofit/>
          </a:bodyPr>
          <a:lstStyle/>
          <a:p>
            <a:pPr algn="ctr">
              <a:buNone/>
            </a:pPr>
            <a:r>
              <a:rPr lang="en-US" sz="1300" dirty="0">
                <a:solidFill>
                  <a:srgbClr val="2E7D6B"/>
                </a:solidFill>
              </a:rPr>
              <a:t>“sounds too formal…”</a:t>
            </a:r>
          </a:p>
        </p:txBody>
      </p:sp>
      <p:sp>
        <p:nvSpPr>
          <p:cNvPr id="32" name="Library"/>
          <p:cNvSpPr/>
          <p:nvPr/>
        </p:nvSpPr>
        <p:spPr>
          <a:xfrm>
            <a:off x="9702800" y="3175000"/>
            <a:ext cx="1651000" cy="9652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l">
              <a:buNone/>
            </a:pPr>
            <a:r>
              <a:rPr lang="en-US" sz="1500" b="1" dirty="0">
                <a:solidFill>
                  <a:srgbClr val="1A1A1A"/>
                </a:solidFill>
              </a:rPr>
              <a:t>Library</a:t>
            </a:r>
          </a:p>
          <a:p>
            <a:pPr algn="l">
              <a:buNone/>
            </a:pPr>
            <a:r>
              <a:rPr lang="en-US" sz="1300" dirty="0">
                <a:solidFill>
                  <a:srgbClr val="4F4F4F"/>
                </a:solidFill>
              </a:rPr>
              <a:t>approved text, kept for next week</a:t>
            </a:r>
          </a:p>
        </p:txBody>
      </p:sp>
      <p:sp>
        <p:nvSpPr>
          <p:cNvPr id="33" name="Arrow reviewer-library"/>
          <p:cNvSpPr/>
          <p:nvPr/>
        </p:nvSpPr>
        <p:spPr>
          <a:xfrm>
            <a:off x="9296400" y="3657600"/>
            <a:ext cx="406400" cy="127"/>
          </a:xfrm>
          <a:custGeom>
            <a:avLst/>
            <a:gdLst/>
            <a:ahLst/>
            <a:cxnLst/>
            <a:rect l="0" t="0" r="r" b="b"/>
            <a:pathLst>
              <a:path w="406400" h="127" fill="none">
                <a:moveTo>
                  <a:pt x="0" y="0"/>
                </a:moveTo>
                <a:lnTo>
                  <a:pt x="406400" y="0"/>
                </a:lnTo>
              </a:path>
            </a:pathLst>
          </a:custGeom>
          <a:noFill/>
          <a:ln w="15875">
            <a:solidFill>
              <a:srgbClr val="2E7D6B"/>
            </a:solidFill>
            <a:round/>
            <a:tailEnd type="triangle" w="med" len="med"/>
          </a:ln>
        </p:spPr>
        <p:txBody>
          <a:bodyPr/>
          <a:lstStyle/>
          <a:p>
            <a:endParaRPr lang="en-US" dirty="0"/>
          </a:p>
        </p:txBody>
      </p:sp>
      <p:sp>
        <p:nvSpPr>
          <p:cNvPr id="34" name="Screens"/>
          <p:cNvSpPr/>
          <p:nvPr/>
        </p:nvSpPr>
        <p:spPr>
          <a:xfrm>
            <a:off x="9702800" y="4648200"/>
            <a:ext cx="1651000" cy="965200"/>
          </a:xfrm>
          <a:prstGeom prst="roundRect">
            <a:avLst>
              <a:gd name="adj" fmla="val 6000"/>
            </a:avLst>
          </a:prstGeom>
          <a:solidFill>
            <a:srgbClr val="F4F4F2"/>
          </a:solidFill>
          <a:ln w="12700">
            <a:solidFill>
              <a:srgbClr val="C8C8C8"/>
            </a:solidFill>
          </a:ln>
        </p:spPr>
        <p:txBody>
          <a:bodyPr wrap="square" lIns="127000" tIns="50800" rIns="127000" bIns="50800" anchor="ctr">
            <a:noAutofit/>
          </a:bodyPr>
          <a:lstStyle/>
          <a:p>
            <a:pPr algn="l">
              <a:buNone/>
            </a:pPr>
            <a:r>
              <a:rPr lang="en-US" sz="1500" b="1" dirty="0">
                <a:solidFill>
                  <a:srgbClr val="1A1A1A"/>
                </a:solidFill>
              </a:rPr>
              <a:t>Screens</a:t>
            </a:r>
          </a:p>
          <a:p>
            <a:pPr algn="l">
              <a:buNone/>
            </a:pPr>
            <a:r>
              <a:rPr lang="en-US" sz="1300" dirty="0">
                <a:solidFill>
                  <a:srgbClr val="4F4F4F"/>
                </a:solidFill>
              </a:rPr>
              <a:t>approved text if any, else the draft</a:t>
            </a:r>
          </a:p>
        </p:txBody>
      </p:sp>
      <p:sp>
        <p:nvSpPr>
          <p:cNvPr id="35" name="Arrow library-screens"/>
          <p:cNvSpPr/>
          <p:nvPr/>
        </p:nvSpPr>
        <p:spPr>
          <a:xfrm>
            <a:off x="10528300" y="4140200"/>
            <a:ext cx="127" cy="508000"/>
          </a:xfrm>
          <a:custGeom>
            <a:avLst/>
            <a:gdLst/>
            <a:ahLst/>
            <a:cxnLst/>
            <a:rect l="0" t="0" r="r" b="b"/>
            <a:pathLst>
              <a:path w="127" h="508000" fill="none">
                <a:moveTo>
                  <a:pt x="0" y="0"/>
                </a:moveTo>
                <a:lnTo>
                  <a:pt x="0" y="508000"/>
                </a:lnTo>
              </a:path>
            </a:pathLst>
          </a:custGeom>
          <a:noFill/>
          <a:ln w="9525">
            <a:solidFill>
              <a:srgbClr val="1A1A1A"/>
            </a:solidFill>
            <a:prstDash val="dash"/>
            <a:round/>
            <a:tailEnd type="triangle" w="med" len="med"/>
          </a:ln>
        </p:spPr>
        <p:txBody>
          <a:bodyPr/>
          <a:lstStyle/>
          <a:p>
            <a:endParaRPr lang="en-US" dirty="0"/>
          </a:p>
        </p:txBody>
      </p:sp>
      <p:sp>
        <p:nvSpPr>
          <p:cNvPr id="36" name="Reuse loop"/>
          <p:cNvSpPr/>
          <p:nvPr/>
        </p:nvSpPr>
        <p:spPr>
          <a:xfrm>
            <a:off x="2387600" y="5613400"/>
            <a:ext cx="8140700" cy="355600"/>
          </a:xfrm>
          <a:custGeom>
            <a:avLst/>
            <a:gdLst/>
            <a:ahLst/>
            <a:cxnLst/>
            <a:rect l="0" t="0" r="r" b="b"/>
            <a:pathLst>
              <a:path w="8140700" h="355600" fill="none">
                <a:moveTo>
                  <a:pt x="8140700" y="0"/>
                </a:moveTo>
                <a:lnTo>
                  <a:pt x="8140700" y="355600"/>
                </a:lnTo>
                <a:lnTo>
                  <a:pt x="0" y="355600"/>
                </a:lnTo>
                <a:lnTo>
                  <a:pt x="0" y="152400"/>
                </a:lnTo>
              </a:path>
            </a:pathLst>
          </a:custGeom>
          <a:noFill/>
          <a:ln w="9525">
            <a:solidFill>
              <a:srgbClr val="1A1A1A"/>
            </a:solidFill>
            <a:prstDash val="dash"/>
            <a:round/>
            <a:tailEnd type="triangle" w="med" len="med"/>
          </a:ln>
        </p:spPr>
        <p:txBody>
          <a:bodyPr/>
          <a:lstStyle/>
          <a:p>
            <a:endParaRPr lang="en-US" dirty="0"/>
          </a:p>
        </p:txBody>
      </p:sp>
      <p:sp>
        <p:nvSpPr>
          <p:cNvPr id="37" name="Reuse note"/>
          <p:cNvSpPr/>
          <p:nvPr/>
        </p:nvSpPr>
        <p:spPr>
          <a:xfrm>
            <a:off x="4572000" y="5842000"/>
            <a:ext cx="3810000" cy="254000"/>
          </a:xfrm>
          <a:prstGeom prst="rect">
            <a:avLst/>
          </a:prstGeom>
          <a:solidFill>
            <a:srgbClr val="FFFFFF"/>
          </a:solidFill>
          <a:ln>
            <a:noFill/>
          </a:ln>
        </p:spPr>
        <p:txBody>
          <a:bodyPr wrap="square" lIns="50800" tIns="0" rIns="50800" bIns="0" anchor="ctr">
            <a:noAutofit/>
          </a:bodyPr>
          <a:lstStyle/>
          <a:p>
            <a:pPr algn="ctr">
              <a:buNone/>
            </a:pPr>
            <a:r>
              <a:rPr lang="en-US" sz="1300" dirty="0">
                <a:solidFill>
                  <a:srgbClr val="4F4F4F"/>
                </a:solidFill>
              </a:rPr>
              <a:t>reused the next time this song is sung</a:t>
            </a:r>
          </a:p>
        </p:txBody>
      </p:sp>
      <p:sp>
        <p:nvSpPr>
          <p:cNvPr id="38" name="Footnote"/>
          <p:cNvSpPr/>
          <p:nvPr/>
        </p:nvSpPr>
        <p:spPr>
          <a:xfrm>
            <a:off x="838200" y="6197600"/>
            <a:ext cx="10515600" cy="279400"/>
          </a:xfrm>
          <a:prstGeom prst="rect">
            <a:avLst/>
          </a:prstGeom>
          <a:noFill/>
          <a:ln>
            <a:noFill/>
          </a:ln>
        </p:spPr>
        <p:txBody>
          <a:bodyPr wrap="square" lIns="0" tIns="0" rIns="0" bIns="0" anchor="ctr">
            <a:noAutofit/>
          </a:bodyPr>
          <a:lstStyle/>
          <a:p>
            <a:pPr algn="l">
              <a:buNone/>
            </a:pPr>
            <a:r>
              <a:rPr lang="en-US" sz="1200" dirty="0">
                <a:solidFill>
                  <a:srgbClr val="4F4F4F"/>
                </a:solidFill>
              </a:rPr>
              <a:t>Runs during the week on the whole service order. A slide added Sunday morning gets the same treatment when it first appears.</a:t>
            </a:r>
          </a:p>
        </p:txBody>
      </p:sp>
    </p:spTree>
    <p:extLst>
      <p:ext uri="{BB962C8B-B14F-4D97-AF65-F5344CB8AC3E}">
        <p14:creationId xmlns:p14="http://schemas.microsoft.com/office/powerpoint/2010/main" val="733632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0C6D5-DF13-6150-EE4F-EB664DEE5C3E}"/>
              </a:ext>
            </a:extLst>
          </p:cNvPr>
          <p:cNvSpPr>
            <a:spLocks noGrp="1"/>
          </p:cNvSpPr>
          <p:nvPr>
            <p:ph type="title"/>
          </p:nvPr>
        </p:nvSpPr>
        <p:spPr/>
        <p:txBody>
          <a:bodyPr/>
          <a:lstStyle/>
          <a:p>
            <a:r>
              <a:rPr lang="en-US" dirty="0"/>
              <a:t>Why not just Google Translate?</a:t>
            </a:r>
          </a:p>
        </p:txBody>
      </p:sp>
      <p:sp>
        <p:nvSpPr>
          <p:cNvPr id="3" name="Content Placeholder 2">
            <a:extLst>
              <a:ext uri="{FF2B5EF4-FFF2-40B4-BE49-F238E27FC236}">
                <a16:creationId xmlns:a16="http://schemas.microsoft.com/office/drawing/2014/main" id="{E38188C0-7559-8659-B3FC-317FC95FF98E}"/>
              </a:ext>
            </a:extLst>
          </p:cNvPr>
          <p:cNvSpPr>
            <a:spLocks noGrp="1"/>
          </p:cNvSpPr>
          <p:nvPr>
            <p:ph idx="1"/>
          </p:nvPr>
        </p:nvSpPr>
        <p:spPr/>
        <p:txBody>
          <a:bodyPr>
            <a:normAutofit fontScale="92500" lnSpcReduction="10000"/>
          </a:bodyPr>
          <a:lstStyle/>
          <a:p>
            <a:r>
              <a:rPr lang="en-US" dirty="0"/>
              <a:t>Look up authoritative Bible translations (don’t re-translate)</a:t>
            </a:r>
          </a:p>
          <a:p>
            <a:r>
              <a:rPr lang="en-US" dirty="0"/>
              <a:t>Resolve ambiguity (e.g., pronouns) from larger context</a:t>
            </a:r>
          </a:p>
          <a:p>
            <a:r>
              <a:rPr lang="en-US" dirty="0"/>
              <a:t>Use native Bible wordings when a song references them</a:t>
            </a:r>
          </a:p>
          <a:p>
            <a:r>
              <a:rPr lang="en-US" dirty="0"/>
              <a:t>Library of approved translations</a:t>
            </a:r>
          </a:p>
          <a:p>
            <a:endParaRPr lang="en-US" dirty="0"/>
          </a:p>
          <a:p>
            <a:pPr marL="0" indent="0">
              <a:buNone/>
            </a:pPr>
            <a:r>
              <a:rPr lang="en-US" dirty="0"/>
              <a:t>Our Bible versions (from </a:t>
            </a:r>
            <a:r>
              <a:rPr lang="en-US" dirty="0" err="1"/>
              <a:t>helloao.org</a:t>
            </a:r>
            <a:r>
              <a:rPr lang="en-US" dirty="0"/>
              <a:t> API, chosen for licensing convenience)</a:t>
            </a:r>
          </a:p>
          <a:p>
            <a:pPr marL="0" indent="0">
              <a:buNone/>
            </a:pPr>
            <a:r>
              <a:rPr lang="en-US" dirty="0" err="1"/>
              <a:t>Hatian</a:t>
            </a:r>
            <a:r>
              <a:rPr lang="en-US" dirty="0"/>
              <a:t> Creole: Bib Sen An</a:t>
            </a:r>
          </a:p>
          <a:p>
            <a:pPr marL="0" indent="0">
              <a:buNone/>
            </a:pPr>
            <a:r>
              <a:rPr lang="en-US" dirty="0"/>
              <a:t>French: </a:t>
            </a:r>
            <a:r>
              <a:rPr lang="en-US" dirty="0" err="1"/>
              <a:t>néo</a:t>
            </a:r>
            <a:r>
              <a:rPr lang="en-US" dirty="0"/>
              <a:t>-Crampon Libre</a:t>
            </a:r>
          </a:p>
          <a:p>
            <a:pPr marL="0" indent="0">
              <a:buNone/>
            </a:pPr>
            <a:r>
              <a:rPr lang="en-US" dirty="0"/>
              <a:t>Spanish: Reina Valera 1909</a:t>
            </a:r>
          </a:p>
        </p:txBody>
      </p:sp>
    </p:spTree>
    <p:extLst>
      <p:ext uri="{BB962C8B-B14F-4D97-AF65-F5344CB8AC3E}">
        <p14:creationId xmlns:p14="http://schemas.microsoft.com/office/powerpoint/2010/main" val="1546348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4C117-FAC7-4A09-F531-E0CA67034D06}"/>
              </a:ext>
            </a:extLst>
          </p:cNvPr>
          <p:cNvSpPr>
            <a:spLocks noGrp="1"/>
          </p:cNvSpPr>
          <p:nvPr>
            <p:ph type="title"/>
          </p:nvPr>
        </p:nvSpPr>
        <p:spPr/>
        <p:txBody>
          <a:bodyPr/>
          <a:lstStyle/>
          <a:p>
            <a:r>
              <a:rPr lang="en-US" dirty="0"/>
              <a:t>Song Translation</a:t>
            </a:r>
          </a:p>
        </p:txBody>
      </p:sp>
      <p:sp>
        <p:nvSpPr>
          <p:cNvPr id="3" name="Content Placeholder 2">
            <a:extLst>
              <a:ext uri="{FF2B5EF4-FFF2-40B4-BE49-F238E27FC236}">
                <a16:creationId xmlns:a16="http://schemas.microsoft.com/office/drawing/2014/main" id="{1AF0AA3E-303A-884E-1D54-DA58DEF47E39}"/>
              </a:ext>
            </a:extLst>
          </p:cNvPr>
          <p:cNvSpPr>
            <a:spLocks noGrp="1"/>
          </p:cNvSpPr>
          <p:nvPr>
            <p:ph idx="1"/>
          </p:nvPr>
        </p:nvSpPr>
        <p:spPr/>
        <p:txBody>
          <a:bodyPr/>
          <a:lstStyle/>
          <a:p>
            <a:r>
              <a:rPr lang="en-US" dirty="0"/>
              <a:t>Initial goal: singable translations, careful review</a:t>
            </a:r>
          </a:p>
          <a:p>
            <a:r>
              <a:rPr lang="en-US" dirty="0"/>
              <a:t>Found human translations when possible</a:t>
            </a:r>
          </a:p>
          <a:p>
            <a:r>
              <a:rPr lang="en-US" dirty="0"/>
              <a:t>But nobody was actually singing</a:t>
            </a:r>
          </a:p>
          <a:p>
            <a:r>
              <a:rPr lang="en-US" dirty="0"/>
              <a:t>And sometimes the human translation took liberties (or didn’t have all verses, or …)</a:t>
            </a:r>
          </a:p>
          <a:p>
            <a:endParaRPr lang="en-US" dirty="0"/>
          </a:p>
          <a:p>
            <a:r>
              <a:rPr lang="en-US" dirty="0"/>
              <a:t>New goal: sing the English text… with understanding.</a:t>
            </a:r>
          </a:p>
          <a:p>
            <a:pPr lvl="1"/>
            <a:r>
              <a:rPr lang="en-US" dirty="0"/>
              <a:t>Bonus: fewer copyright concerns</a:t>
            </a:r>
          </a:p>
          <a:p>
            <a:endParaRPr lang="en-US" dirty="0"/>
          </a:p>
        </p:txBody>
      </p:sp>
    </p:spTree>
    <p:extLst>
      <p:ext uri="{BB962C8B-B14F-4D97-AF65-F5344CB8AC3E}">
        <p14:creationId xmlns:p14="http://schemas.microsoft.com/office/powerpoint/2010/main" val="2693258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C9C61-71C8-6EBB-21F0-F7950D8F43C9}"/>
              </a:ext>
            </a:extLst>
          </p:cNvPr>
          <p:cNvSpPr>
            <a:spLocks noGrp="1"/>
          </p:cNvSpPr>
          <p:nvPr>
            <p:ph type="title"/>
          </p:nvPr>
        </p:nvSpPr>
        <p:spPr>
          <a:xfrm>
            <a:off x="838200" y="279400"/>
            <a:ext cx="10515600" cy="787400"/>
          </a:xfrm>
        </p:spPr>
        <p:txBody>
          <a:bodyPr/>
          <a:lstStyle/>
          <a:p>
            <a:r>
              <a:rPr lang="en-US" dirty="0"/>
              <a:t>Live Voice Translation</a:t>
            </a:r>
          </a:p>
        </p:txBody>
      </p:sp>
      <p:sp>
        <p:nvSpPr>
          <p:cNvPr id="11" name="Preacher"/>
          <p:cNvSpPr/>
          <p:nvPr/>
        </p:nvSpPr>
        <p:spPr>
          <a:xfrm>
            <a:off x="838200" y="2667000"/>
            <a:ext cx="1219200" cy="9144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ctr">
              <a:buNone/>
            </a:pPr>
            <a:r>
              <a:rPr lang="en-US" sz="1500" b="1" dirty="0">
                <a:solidFill>
                  <a:srgbClr val="1A1A1A"/>
                </a:solidFill>
              </a:rPr>
              <a:t>Preacher</a:t>
            </a:r>
          </a:p>
          <a:p>
            <a:pPr algn="ctr">
              <a:buNone/>
            </a:pPr>
            <a:r>
              <a:rPr lang="en-US" sz="1300" dirty="0">
                <a:solidFill>
                  <a:srgbClr val="4F4F4F"/>
                </a:solidFill>
              </a:rPr>
              <a:t>pulpit mic</a:t>
            </a:r>
          </a:p>
        </p:txBody>
      </p:sp>
      <p:sp>
        <p:nvSpPr>
          <p:cNvPr id="12" name="Sound board"/>
          <p:cNvSpPr/>
          <p:nvPr/>
        </p:nvSpPr>
        <p:spPr>
          <a:xfrm>
            <a:off x="2413000" y="2667000"/>
            <a:ext cx="1320800" cy="9144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ctr">
              <a:buNone/>
            </a:pPr>
            <a:r>
              <a:rPr lang="en-US" sz="1500" b="1" dirty="0">
                <a:solidFill>
                  <a:srgbClr val="1A1A1A"/>
                </a:solidFill>
              </a:rPr>
              <a:t>Sound board</a:t>
            </a:r>
          </a:p>
          <a:p>
            <a:pPr algn="ctr">
              <a:buNone/>
            </a:pPr>
            <a:r>
              <a:rPr lang="en-US" sz="1300" dirty="0">
                <a:solidFill>
                  <a:srgbClr val="4F4F4F"/>
                </a:solidFill>
              </a:rPr>
              <a:t>+ Mac app</a:t>
            </a:r>
          </a:p>
        </p:txBody>
      </p:sp>
      <p:sp>
        <p:nvSpPr>
          <p:cNvPr id="13" name="Audio room"/>
          <p:cNvSpPr/>
          <p:nvPr/>
        </p:nvSpPr>
        <p:spPr>
          <a:xfrm>
            <a:off x="4089400" y="2667000"/>
            <a:ext cx="1524000" cy="9144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ctr">
              <a:buNone/>
            </a:pPr>
            <a:r>
              <a:rPr lang="en-US" sz="1500" b="1" dirty="0">
                <a:solidFill>
                  <a:srgbClr val="1A1A1A"/>
                </a:solidFill>
              </a:rPr>
              <a:t>Audio room</a:t>
            </a:r>
          </a:p>
          <a:p>
            <a:pPr algn="ctr">
              <a:buNone/>
            </a:pPr>
            <a:r>
              <a:rPr lang="en-US" sz="1300" dirty="0">
                <a:solidFill>
                  <a:srgbClr val="4F4F4F"/>
                </a:solidFill>
              </a:rPr>
              <a:t>online, like a conference call</a:t>
            </a:r>
          </a:p>
        </p:txBody>
      </p:sp>
      <p:sp>
        <p:nvSpPr>
          <p:cNvPr id="14" name="Arrow preacher-board"/>
          <p:cNvSpPr/>
          <p:nvPr/>
        </p:nvSpPr>
        <p:spPr>
          <a:xfrm>
            <a:off x="2057400" y="3124200"/>
            <a:ext cx="355600" cy="127"/>
          </a:xfrm>
          <a:custGeom>
            <a:avLst/>
            <a:gdLst/>
            <a:ahLst/>
            <a:cxnLst/>
            <a:rect l="0" t="0" r="r" b="b"/>
            <a:pathLst>
              <a:path w="355600" h="127" fill="none">
                <a:moveTo>
                  <a:pt x="0" y="0"/>
                </a:moveTo>
                <a:lnTo>
                  <a:pt x="355600" y="127"/>
                </a:lnTo>
              </a:path>
            </a:pathLst>
          </a:custGeom>
          <a:noFill/>
          <a:ln w="12700">
            <a:solidFill>
              <a:srgbClr val="1A1A1A"/>
            </a:solidFill>
            <a:round/>
            <a:tailEnd type="triangle" w="med" len="med"/>
          </a:ln>
        </p:spPr>
        <p:txBody>
          <a:bodyPr/>
          <a:lstStyle/>
          <a:p>
            <a:endParaRPr lang="en-US" dirty="0"/>
          </a:p>
        </p:txBody>
      </p:sp>
      <p:sp>
        <p:nvSpPr>
          <p:cNvPr id="15" name="Arrow board-room"/>
          <p:cNvSpPr/>
          <p:nvPr/>
        </p:nvSpPr>
        <p:spPr>
          <a:xfrm>
            <a:off x="3733800" y="3124200"/>
            <a:ext cx="355600" cy="127"/>
          </a:xfrm>
          <a:custGeom>
            <a:avLst/>
            <a:gdLst/>
            <a:ahLst/>
            <a:cxnLst/>
            <a:rect l="0" t="0" r="r" b="b"/>
            <a:pathLst>
              <a:path w="355600" h="127" fill="none">
                <a:moveTo>
                  <a:pt x="0" y="0"/>
                </a:moveTo>
                <a:lnTo>
                  <a:pt x="355600" y="127"/>
                </a:lnTo>
              </a:path>
            </a:pathLst>
          </a:custGeom>
          <a:noFill/>
          <a:ln w="12700">
            <a:solidFill>
              <a:srgbClr val="1A1A1A"/>
            </a:solidFill>
            <a:round/>
            <a:tailEnd type="triangle" w="med" len="med"/>
          </a:ln>
        </p:spPr>
        <p:txBody>
          <a:bodyPr/>
          <a:lstStyle/>
          <a:p>
            <a:endParaRPr lang="en-US" dirty="0"/>
          </a:p>
        </p:txBody>
      </p:sp>
      <p:sp>
        <p:nvSpPr>
          <p:cNvPr id="16" name="French interpreter"/>
          <p:cNvSpPr/>
          <p:nvPr/>
        </p:nvSpPr>
        <p:spPr>
          <a:xfrm>
            <a:off x="6629400" y="1803400"/>
            <a:ext cx="2286000" cy="762000"/>
          </a:xfrm>
          <a:prstGeom prst="roundRect">
            <a:avLst>
              <a:gd name="adj" fmla="val 6000"/>
            </a:avLst>
          </a:prstGeom>
          <a:solidFill>
            <a:srgbClr val="DCEFEA"/>
          </a:solidFill>
          <a:ln w="19050">
            <a:solidFill>
              <a:srgbClr val="2E7D6B"/>
            </a:solidFill>
          </a:ln>
        </p:spPr>
        <p:txBody>
          <a:bodyPr wrap="square" lIns="127000" tIns="50800" rIns="127000" bIns="50800" anchor="ctr">
            <a:noAutofit/>
          </a:bodyPr>
          <a:lstStyle/>
          <a:p>
            <a:pPr algn="l">
              <a:buNone/>
            </a:pPr>
            <a:r>
              <a:rPr lang="en-US" sz="1500" b="1" dirty="0">
                <a:solidFill>
                  <a:srgbClr val="1A1A1A"/>
                </a:solidFill>
              </a:rPr>
              <a:t>French interpreter</a:t>
            </a:r>
          </a:p>
          <a:p>
            <a:pPr algn="l">
              <a:buNone/>
            </a:pPr>
            <a:r>
              <a:rPr lang="en-US" sz="1300" dirty="0">
                <a:solidFill>
                  <a:srgbClr val="4F4F4F"/>
                </a:solidFill>
              </a:rPr>
              <a:t>always on: keeps the record</a:t>
            </a:r>
          </a:p>
        </p:txBody>
      </p:sp>
      <p:sp>
        <p:nvSpPr>
          <p:cNvPr id="17" name="Creole interpreter"/>
          <p:cNvSpPr/>
          <p:nvPr/>
        </p:nvSpPr>
        <p:spPr>
          <a:xfrm>
            <a:off x="6629400" y="2743200"/>
            <a:ext cx="2286000" cy="762000"/>
          </a:xfrm>
          <a:prstGeom prst="roundRect">
            <a:avLst>
              <a:gd name="adj" fmla="val 6000"/>
            </a:avLst>
          </a:prstGeom>
          <a:solidFill>
            <a:srgbClr val="DCEFEA"/>
          </a:solidFill>
          <a:ln w="19050">
            <a:solidFill>
              <a:srgbClr val="2E7D6B"/>
            </a:solidFill>
          </a:ln>
        </p:spPr>
        <p:txBody>
          <a:bodyPr wrap="square" lIns="127000" tIns="50800" rIns="127000" bIns="50800" anchor="ctr">
            <a:noAutofit/>
          </a:bodyPr>
          <a:lstStyle/>
          <a:p>
            <a:pPr algn="l">
              <a:buNone/>
            </a:pPr>
            <a:r>
              <a:rPr lang="en-US" sz="1500" b="1" dirty="0">
                <a:solidFill>
                  <a:srgbClr val="1A1A1A"/>
                </a:solidFill>
              </a:rPr>
              <a:t>Spanish interpreter</a:t>
            </a:r>
          </a:p>
          <a:p>
            <a:pPr algn="l">
              <a:buNone/>
            </a:pPr>
            <a:r>
              <a:rPr lang="en-US" sz="1300" dirty="0">
                <a:solidFill>
                  <a:srgbClr val="4F4F4F"/>
                </a:solidFill>
              </a:rPr>
              <a:t>starts when someone asks</a:t>
            </a:r>
          </a:p>
        </p:txBody>
      </p:sp>
      <p:sp>
        <p:nvSpPr>
          <p:cNvPr id="18" name="Spanish interpreter"/>
          <p:cNvSpPr/>
          <p:nvPr/>
        </p:nvSpPr>
        <p:spPr>
          <a:xfrm>
            <a:off x="6629400" y="3683000"/>
            <a:ext cx="2286000" cy="762000"/>
          </a:xfrm>
          <a:prstGeom prst="roundRect">
            <a:avLst>
              <a:gd name="adj" fmla="val 6000"/>
            </a:avLst>
          </a:prstGeom>
          <a:solidFill>
            <a:srgbClr val="F4F4F2"/>
          </a:solidFill>
          <a:ln w="12700">
            <a:solidFill>
              <a:srgbClr val="A0A0A0"/>
            </a:solidFill>
            <a:prstDash val="dash"/>
          </a:ln>
        </p:spPr>
        <p:txBody>
          <a:bodyPr wrap="square" lIns="127000" tIns="50800" rIns="127000" bIns="50800" anchor="ctr">
            <a:noAutofit/>
          </a:bodyPr>
          <a:lstStyle/>
          <a:p>
            <a:pPr algn="l">
              <a:buNone/>
            </a:pPr>
            <a:r>
              <a:rPr lang="en-US" sz="1500" b="1" dirty="0">
                <a:solidFill>
                  <a:srgbClr val="4F4F4F"/>
                </a:solidFill>
              </a:rPr>
              <a:t>Korean interpreter</a:t>
            </a:r>
          </a:p>
          <a:p>
            <a:pPr algn="l">
              <a:buNone/>
            </a:pPr>
            <a:r>
              <a:rPr lang="en-US" sz="1300" dirty="0">
                <a:solidFill>
                  <a:srgbClr val="4F4F4F"/>
                </a:solidFill>
              </a:rPr>
              <a:t>not running: nobody asked</a:t>
            </a:r>
          </a:p>
        </p:txBody>
      </p:sp>
      <p:sp>
        <p:nvSpPr>
          <p:cNvPr id="19" name="Arrow room-French"/>
          <p:cNvSpPr/>
          <p:nvPr/>
        </p:nvSpPr>
        <p:spPr>
          <a:xfrm>
            <a:off x="5613400" y="2184400"/>
            <a:ext cx="1016000" cy="939800"/>
          </a:xfrm>
          <a:custGeom>
            <a:avLst/>
            <a:gdLst/>
            <a:ahLst/>
            <a:cxnLst/>
            <a:rect l="0" t="0" r="r" b="b"/>
            <a:pathLst>
              <a:path w="1016000" h="939800" fill="none">
                <a:moveTo>
                  <a:pt x="0" y="939800"/>
                </a:moveTo>
                <a:lnTo>
                  <a:pt x="1016000" y="0"/>
                </a:lnTo>
              </a:path>
            </a:pathLst>
          </a:custGeom>
          <a:noFill/>
          <a:ln w="9525">
            <a:solidFill>
              <a:srgbClr val="1A1A1A"/>
            </a:solidFill>
            <a:round/>
            <a:tailEnd type="triangle" w="med" len="med"/>
          </a:ln>
        </p:spPr>
        <p:txBody>
          <a:bodyPr/>
          <a:lstStyle/>
          <a:p>
            <a:endParaRPr lang="en-US" dirty="0"/>
          </a:p>
        </p:txBody>
      </p:sp>
      <p:sp>
        <p:nvSpPr>
          <p:cNvPr id="20" name="Arrow room-Creole"/>
          <p:cNvSpPr/>
          <p:nvPr/>
        </p:nvSpPr>
        <p:spPr>
          <a:xfrm>
            <a:off x="5613400" y="3124200"/>
            <a:ext cx="1016000" cy="127"/>
          </a:xfrm>
          <a:custGeom>
            <a:avLst/>
            <a:gdLst/>
            <a:ahLst/>
            <a:cxnLst/>
            <a:rect l="0" t="0" r="r" b="b"/>
            <a:pathLst>
              <a:path w="1016000" h="127" fill="none">
                <a:moveTo>
                  <a:pt x="0" y="0"/>
                </a:moveTo>
                <a:lnTo>
                  <a:pt x="1016000" y="127"/>
                </a:lnTo>
              </a:path>
            </a:pathLst>
          </a:custGeom>
          <a:noFill/>
          <a:ln w="9525">
            <a:solidFill>
              <a:srgbClr val="1A1A1A"/>
            </a:solidFill>
            <a:round/>
            <a:tailEnd type="triangle" w="med" len="med"/>
          </a:ln>
        </p:spPr>
        <p:txBody>
          <a:bodyPr/>
          <a:lstStyle/>
          <a:p>
            <a:endParaRPr lang="en-US" dirty="0"/>
          </a:p>
        </p:txBody>
      </p:sp>
      <p:sp>
        <p:nvSpPr>
          <p:cNvPr id="21" name="hears"/>
          <p:cNvSpPr/>
          <p:nvPr/>
        </p:nvSpPr>
        <p:spPr>
          <a:xfrm>
            <a:off x="5664200" y="3200400"/>
            <a:ext cx="914400" cy="228600"/>
          </a:xfrm>
          <a:prstGeom prst="rect">
            <a:avLst/>
          </a:prstGeom>
          <a:noFill/>
          <a:ln>
            <a:noFill/>
          </a:ln>
        </p:spPr>
        <p:txBody>
          <a:bodyPr wrap="square" lIns="0" tIns="0" rIns="0" bIns="0" anchor="ctr">
            <a:noAutofit/>
          </a:bodyPr>
          <a:lstStyle/>
          <a:p>
            <a:pPr algn="ctr">
              <a:buNone/>
            </a:pPr>
            <a:r>
              <a:rPr lang="en-US" sz="1200" dirty="0">
                <a:solidFill>
                  <a:srgbClr val="4F4F4F"/>
                </a:solidFill>
              </a:rPr>
              <a:t>hears</a:t>
            </a:r>
          </a:p>
        </p:txBody>
      </p:sp>
      <p:sp>
        <p:nvSpPr>
          <p:cNvPr id="22" name="Phone"/>
          <p:cNvSpPr/>
          <p:nvPr/>
        </p:nvSpPr>
        <p:spPr>
          <a:xfrm>
            <a:off x="9829800" y="1955800"/>
            <a:ext cx="1524000" cy="2336800"/>
          </a:xfrm>
          <a:prstGeom prst="roundRect">
            <a:avLst>
              <a:gd name="adj" fmla="val 6000"/>
            </a:avLst>
          </a:prstGeom>
          <a:solidFill>
            <a:srgbClr val="FFFFFF"/>
          </a:solidFill>
          <a:ln w="12700">
            <a:solidFill>
              <a:srgbClr val="1A1A1A"/>
            </a:solidFill>
          </a:ln>
        </p:spPr>
        <p:txBody>
          <a:bodyPr wrap="square" lIns="127000" tIns="50800" rIns="127000" bIns="50800" anchor="ctr">
            <a:noAutofit/>
          </a:bodyPr>
          <a:lstStyle/>
          <a:p>
            <a:pPr algn="ctr">
              <a:buNone/>
            </a:pPr>
            <a:r>
              <a:rPr lang="en-US" sz="1500" b="1" dirty="0">
                <a:solidFill>
                  <a:srgbClr val="1A1A1A"/>
                </a:solidFill>
              </a:rPr>
              <a:t>Phone</a:t>
            </a:r>
          </a:p>
          <a:p>
            <a:pPr algn="ctr">
              <a:spcBef>
                <a:spcPts val="400"/>
              </a:spcBef>
              <a:buNone/>
            </a:pPr>
            <a:r>
              <a:rPr lang="en-US" sz="1300" dirty="0">
                <a:solidFill>
                  <a:srgbClr val="4F4F4F"/>
                </a:solidFill>
              </a:rPr>
              <a:t>plays translated voice</a:t>
            </a:r>
          </a:p>
          <a:p>
            <a:pPr algn="ctr">
              <a:spcBef>
                <a:spcPts val="900"/>
              </a:spcBef>
              <a:buNone/>
            </a:pPr>
            <a:r>
              <a:rPr lang="en-US" sz="1300" dirty="0">
                <a:solidFill>
                  <a:srgbClr val="4F4F4F"/>
                </a:solidFill>
              </a:rPr>
              <a:t>shows scrolling text; works with sound off</a:t>
            </a:r>
          </a:p>
        </p:txBody>
      </p:sp>
      <p:sp>
        <p:nvSpPr>
          <p:cNvPr id="23" name="Arrow French-phone"/>
          <p:cNvSpPr/>
          <p:nvPr/>
        </p:nvSpPr>
        <p:spPr>
          <a:xfrm>
            <a:off x="8915400" y="2184400"/>
            <a:ext cx="914400" cy="482600"/>
          </a:xfrm>
          <a:custGeom>
            <a:avLst/>
            <a:gdLst/>
            <a:ahLst/>
            <a:cxnLst/>
            <a:rect l="0" t="0" r="r" b="b"/>
            <a:pathLst>
              <a:path w="939800" h="482600" fill="none">
                <a:moveTo>
                  <a:pt x="0" y="0"/>
                </a:moveTo>
                <a:lnTo>
                  <a:pt x="939800" y="482600"/>
                </a:lnTo>
              </a:path>
            </a:pathLst>
          </a:custGeom>
          <a:noFill/>
          <a:ln w="19050">
            <a:solidFill>
              <a:srgbClr val="2E7D6B"/>
            </a:solidFill>
            <a:round/>
            <a:tailEnd type="triangle" w="med" len="med"/>
          </a:ln>
        </p:spPr>
        <p:txBody>
          <a:bodyPr/>
          <a:lstStyle/>
          <a:p>
            <a:endParaRPr lang="en-US" dirty="0"/>
          </a:p>
        </p:txBody>
      </p:sp>
      <p:sp>
        <p:nvSpPr>
          <p:cNvPr id="24" name="Arrow Creole-phone"/>
          <p:cNvSpPr/>
          <p:nvPr/>
        </p:nvSpPr>
        <p:spPr>
          <a:xfrm>
            <a:off x="8915400" y="3124200"/>
            <a:ext cx="914400" cy="127"/>
          </a:xfrm>
          <a:custGeom>
            <a:avLst/>
            <a:gdLst/>
            <a:ahLst/>
            <a:cxnLst/>
            <a:rect l="0" t="0" r="r" b="b"/>
            <a:pathLst>
              <a:path w="939800" h="127" fill="none">
                <a:moveTo>
                  <a:pt x="0" y="0"/>
                </a:moveTo>
                <a:lnTo>
                  <a:pt x="939800" y="127"/>
                </a:lnTo>
              </a:path>
            </a:pathLst>
          </a:custGeom>
          <a:noFill/>
          <a:ln w="19050">
            <a:solidFill>
              <a:srgbClr val="2E7D6B"/>
            </a:solidFill>
            <a:round/>
            <a:tailEnd type="triangle" w="med" len="med"/>
          </a:ln>
        </p:spPr>
        <p:txBody>
          <a:bodyPr/>
          <a:lstStyle/>
          <a:p>
            <a:endParaRPr lang="en-US" dirty="0"/>
          </a:p>
        </p:txBody>
      </p:sp>
      <p:sp>
        <p:nvSpPr>
          <p:cNvPr id="25" name="voice + text"/>
          <p:cNvSpPr/>
          <p:nvPr/>
        </p:nvSpPr>
        <p:spPr>
          <a:xfrm>
            <a:off x="8928100" y="3200400"/>
            <a:ext cx="889000" cy="228600"/>
          </a:xfrm>
          <a:prstGeom prst="rect">
            <a:avLst/>
          </a:prstGeom>
          <a:noFill/>
          <a:ln>
            <a:noFill/>
          </a:ln>
        </p:spPr>
        <p:txBody>
          <a:bodyPr wrap="square" lIns="0" tIns="0" rIns="0" bIns="0" anchor="ctr">
            <a:noAutofit/>
          </a:bodyPr>
          <a:lstStyle/>
          <a:p>
            <a:pPr algn="ctr">
              <a:buNone/>
            </a:pPr>
            <a:r>
              <a:rPr lang="en-US" sz="1200" dirty="0">
                <a:solidFill>
                  <a:srgbClr val="2E7D6B"/>
                </a:solidFill>
              </a:rPr>
              <a:t>voice + text</a:t>
            </a:r>
          </a:p>
        </p:txBody>
      </p:sp>
      <p:sp>
        <p:nvSpPr>
          <p:cNvPr id="26" name="Divider"/>
          <p:cNvSpPr/>
          <p:nvPr/>
        </p:nvSpPr>
        <p:spPr>
          <a:xfrm>
            <a:off x="838200" y="4749800"/>
            <a:ext cx="10515600" cy="127"/>
          </a:xfrm>
          <a:custGeom>
            <a:avLst/>
            <a:gdLst/>
            <a:ahLst/>
            <a:cxnLst/>
            <a:rect l="0" t="0" r="r" b="b"/>
            <a:pathLst>
              <a:path w="10515600" h="127" fill="none">
                <a:moveTo>
                  <a:pt x="0" y="0"/>
                </a:moveTo>
                <a:lnTo>
                  <a:pt x="10515600" y="127"/>
                </a:lnTo>
              </a:path>
            </a:pathLst>
          </a:custGeom>
          <a:noFill/>
          <a:ln w="9525">
            <a:solidFill>
              <a:srgbClr val="D0D0D0"/>
            </a:solidFill>
            <a:round/>
          </a:ln>
        </p:spPr>
        <p:txBody>
          <a:bodyPr/>
          <a:lstStyle/>
          <a:p>
            <a:endParaRPr lang="en-US" dirty="0"/>
          </a:p>
        </p:txBody>
      </p:sp>
      <p:sp>
        <p:nvSpPr>
          <p:cNvPr id="27" name="Takeaway"/>
          <p:cNvSpPr/>
          <p:nvPr/>
        </p:nvSpPr>
        <p:spPr>
          <a:xfrm>
            <a:off x="838200" y="4953000"/>
            <a:ext cx="10515600" cy="812800"/>
          </a:xfrm>
          <a:prstGeom prst="rect">
            <a:avLst/>
          </a:prstGeom>
          <a:noFill/>
          <a:ln>
            <a:noFill/>
          </a:ln>
        </p:spPr>
        <p:txBody>
          <a:bodyPr wrap="square" lIns="0" tIns="0" rIns="0" bIns="0" anchor="t">
            <a:noAutofit/>
          </a:bodyPr>
          <a:lstStyle/>
          <a:p>
            <a:pPr algn="l">
              <a:buNone/>
            </a:pPr>
            <a:r>
              <a:rPr lang="en-US" sz="1600" b="1" dirty="0">
                <a:solidFill>
                  <a:srgbClr val="1A1A1A"/>
                </a:solidFill>
              </a:rPr>
              <a:t>One interpreter per language actually in use. </a:t>
            </a:r>
            <a:r>
              <a:rPr lang="en-US" sz="1600" dirty="0">
                <a:solidFill>
                  <a:srgbClr val="4F4F4F"/>
                </a:solidFill>
              </a:rPr>
              <a:t>One is always on while the preacher is live, so there is a written record even if nobody listened.</a:t>
            </a:r>
          </a:p>
        </p:txBody>
      </p:sp>
      <p:sp>
        <p:nvSpPr>
          <p:cNvPr id="28" name="Footnote"/>
          <p:cNvSpPr/>
          <p:nvPr/>
        </p:nvSpPr>
        <p:spPr>
          <a:xfrm>
            <a:off x="838200" y="6197600"/>
            <a:ext cx="10515600" cy="279400"/>
          </a:xfrm>
          <a:prstGeom prst="rect">
            <a:avLst/>
          </a:prstGeom>
          <a:noFill/>
          <a:ln>
            <a:noFill/>
          </a:ln>
        </p:spPr>
        <p:txBody>
          <a:bodyPr wrap="square" lIns="0" tIns="0" rIns="0" bIns="0" anchor="ctr">
            <a:noAutofit/>
          </a:bodyPr>
          <a:lstStyle/>
          <a:p>
            <a:pPr algn="l">
              <a:buNone/>
            </a:pPr>
            <a:r>
              <a:rPr lang="en-US" sz="1200" dirty="0">
                <a:solidFill>
                  <a:srgbClr val="4F4F4F"/>
                </a:solidFill>
              </a:rPr>
              <a:t>Each interpreter is an AI model that translates speech directly into speech. It is never shown a script.</a:t>
            </a:r>
          </a:p>
        </p:txBody>
      </p:sp>
    </p:spTree>
    <p:extLst>
      <p:ext uri="{BB962C8B-B14F-4D97-AF65-F5344CB8AC3E}">
        <p14:creationId xmlns:p14="http://schemas.microsoft.com/office/powerpoint/2010/main" val="562810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12D64-1197-B992-A217-7199681873C4}"/>
              </a:ext>
            </a:extLst>
          </p:cNvPr>
          <p:cNvSpPr>
            <a:spLocks noGrp="1"/>
          </p:cNvSpPr>
          <p:nvPr>
            <p:ph type="title"/>
          </p:nvPr>
        </p:nvSpPr>
        <p:spPr/>
        <p:txBody>
          <a:bodyPr/>
          <a:lstStyle/>
          <a:p>
            <a:r>
              <a:rPr lang="en-US" dirty="0"/>
              <a:t>Gaps between first draft and robust system</a:t>
            </a:r>
          </a:p>
        </p:txBody>
      </p:sp>
      <p:sp>
        <p:nvSpPr>
          <p:cNvPr id="3" name="Content Placeholder 2">
            <a:extLst>
              <a:ext uri="{FF2B5EF4-FFF2-40B4-BE49-F238E27FC236}">
                <a16:creationId xmlns:a16="http://schemas.microsoft.com/office/drawing/2014/main" id="{F42F2F92-FF5C-9E96-4729-796A1FF97ED4}"/>
              </a:ext>
            </a:extLst>
          </p:cNvPr>
          <p:cNvSpPr>
            <a:spLocks noGrp="1"/>
          </p:cNvSpPr>
          <p:nvPr>
            <p:ph idx="1"/>
          </p:nvPr>
        </p:nvSpPr>
        <p:spPr/>
        <p:txBody>
          <a:bodyPr/>
          <a:lstStyle/>
          <a:p>
            <a:r>
              <a:rPr lang="en-US" dirty="0"/>
              <a:t>AI makes first-draft code easy</a:t>
            </a:r>
          </a:p>
          <a:p>
            <a:r>
              <a:rPr lang="en-US" dirty="0"/>
              <a:t>But still lots of engineering to do!</a:t>
            </a:r>
          </a:p>
          <a:p>
            <a:r>
              <a:rPr lang="en-US" dirty="0"/>
              <a:t>Many moving parts, so </a:t>
            </a:r>
            <a:r>
              <a:rPr lang="en-US" i="1" dirty="0"/>
              <a:t>links between parts</a:t>
            </a:r>
            <a:r>
              <a:rPr lang="en-US" dirty="0"/>
              <a:t> often failed.</a:t>
            </a:r>
          </a:p>
          <a:p>
            <a:endParaRPr lang="en-US" dirty="0"/>
          </a:p>
          <a:p>
            <a:r>
              <a:rPr lang="en-US" dirty="0"/>
              <a:t>Has been running reliably without me since mid-summer</a:t>
            </a:r>
          </a:p>
          <a:p>
            <a:pPr lvl="1"/>
            <a:r>
              <a:rPr lang="en-US" dirty="0"/>
              <a:t>Except a failure last week…</a:t>
            </a:r>
          </a:p>
        </p:txBody>
      </p:sp>
    </p:spTree>
    <p:extLst>
      <p:ext uri="{BB962C8B-B14F-4D97-AF65-F5344CB8AC3E}">
        <p14:creationId xmlns:p14="http://schemas.microsoft.com/office/powerpoint/2010/main" val="2414548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E455-49C8-F6B0-CCEA-EA3C2B923026}"/>
              </a:ext>
            </a:extLst>
          </p:cNvPr>
          <p:cNvSpPr>
            <a:spLocks noGrp="1"/>
          </p:cNvSpPr>
          <p:nvPr>
            <p:ph type="title"/>
          </p:nvPr>
        </p:nvSpPr>
        <p:spPr/>
        <p:txBody>
          <a:bodyPr/>
          <a:lstStyle/>
          <a:p>
            <a:r>
              <a:rPr lang="en-US" dirty="0"/>
              <a:t>A journey, not a product</a:t>
            </a:r>
          </a:p>
        </p:txBody>
      </p:sp>
      <p:sp>
        <p:nvSpPr>
          <p:cNvPr id="4" name="Text Placeholder 3">
            <a:extLst>
              <a:ext uri="{FF2B5EF4-FFF2-40B4-BE49-F238E27FC236}">
                <a16:creationId xmlns:a16="http://schemas.microsoft.com/office/drawing/2014/main" id="{2E493338-D0D6-79B7-F6CE-6D6D4E552016}"/>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76F2B15B-A930-8C13-940A-825682F28E10}"/>
              </a:ext>
            </a:extLst>
          </p:cNvPr>
          <p:cNvPicPr>
            <a:picLocks noChangeAspect="1"/>
          </p:cNvPicPr>
          <p:nvPr/>
        </p:nvPicPr>
        <p:blipFill>
          <a:blip r:embed="rId2"/>
          <a:stretch>
            <a:fillRect/>
          </a:stretch>
        </p:blipFill>
        <p:spPr>
          <a:xfrm>
            <a:off x="325986" y="376787"/>
            <a:ext cx="11327037" cy="3210814"/>
          </a:xfrm>
          <a:prstGeom prst="rect">
            <a:avLst/>
          </a:prstGeom>
        </p:spPr>
      </p:pic>
    </p:spTree>
    <p:extLst>
      <p:ext uri="{BB962C8B-B14F-4D97-AF65-F5344CB8AC3E}">
        <p14:creationId xmlns:p14="http://schemas.microsoft.com/office/powerpoint/2010/main" val="755991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69E1A6-733A-39D4-8C42-B520A1CA7705}"/>
              </a:ext>
            </a:extLst>
          </p:cNvPr>
          <p:cNvSpPr>
            <a:spLocks noGrp="1"/>
          </p:cNvSpPr>
          <p:nvPr>
            <p:ph type="title"/>
          </p:nvPr>
        </p:nvSpPr>
        <p:spPr/>
        <p:txBody>
          <a:bodyPr/>
          <a:lstStyle/>
          <a:p>
            <a:r>
              <a:rPr lang="en-US" dirty="0"/>
              <a:t>Accountability and Faithfulness</a:t>
            </a:r>
          </a:p>
        </p:txBody>
      </p:sp>
      <p:sp>
        <p:nvSpPr>
          <p:cNvPr id="5" name="Content Placeholder 4">
            <a:extLst>
              <a:ext uri="{FF2B5EF4-FFF2-40B4-BE49-F238E27FC236}">
                <a16:creationId xmlns:a16="http://schemas.microsoft.com/office/drawing/2014/main" id="{F6704458-7866-5A92-4C72-B52B3073C2F1}"/>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9F8EA97C-E51D-0B75-CA69-0E13824EA2BA}"/>
              </a:ext>
            </a:extLst>
          </p:cNvPr>
          <p:cNvPicPr>
            <a:picLocks noChangeAspect="1"/>
          </p:cNvPicPr>
          <p:nvPr/>
        </p:nvPicPr>
        <p:blipFill>
          <a:blip r:embed="rId2"/>
          <a:stretch>
            <a:fillRect/>
          </a:stretch>
        </p:blipFill>
        <p:spPr>
          <a:xfrm>
            <a:off x="2209800" y="1785429"/>
            <a:ext cx="7772400" cy="4431730"/>
          </a:xfrm>
          <a:prstGeom prst="rect">
            <a:avLst/>
          </a:prstGeom>
        </p:spPr>
      </p:pic>
    </p:spTree>
    <p:extLst>
      <p:ext uri="{BB962C8B-B14F-4D97-AF65-F5344CB8AC3E}">
        <p14:creationId xmlns:p14="http://schemas.microsoft.com/office/powerpoint/2010/main" val="3655186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E3982-0166-E071-9BEF-C8038D8415A0}"/>
              </a:ext>
            </a:extLst>
          </p:cNvPr>
          <p:cNvSpPr>
            <a:spLocks noGrp="1"/>
          </p:cNvSpPr>
          <p:nvPr>
            <p:ph type="title"/>
          </p:nvPr>
        </p:nvSpPr>
        <p:spPr/>
        <p:txBody>
          <a:bodyPr/>
          <a:lstStyle/>
          <a:p>
            <a:r>
              <a:rPr lang="en-US" dirty="0"/>
              <a:t>Accountability and Faithfulness</a:t>
            </a:r>
          </a:p>
        </p:txBody>
      </p:sp>
      <p:sp>
        <p:nvSpPr>
          <p:cNvPr id="3" name="Content Placeholder 2">
            <a:extLst>
              <a:ext uri="{FF2B5EF4-FFF2-40B4-BE49-F238E27FC236}">
                <a16:creationId xmlns:a16="http://schemas.microsoft.com/office/drawing/2014/main" id="{05D2B5F9-A040-7D18-2C3D-3D921F062F6F}"/>
              </a:ext>
            </a:extLst>
          </p:cNvPr>
          <p:cNvSpPr>
            <a:spLocks noGrp="1"/>
          </p:cNvSpPr>
          <p:nvPr>
            <p:ph idx="1"/>
          </p:nvPr>
        </p:nvSpPr>
        <p:spPr/>
        <p:txBody>
          <a:bodyPr/>
          <a:lstStyle/>
          <a:p>
            <a:pPr marL="0" indent="0">
              <a:buNone/>
            </a:pPr>
            <a:r>
              <a:rPr lang="en-US" dirty="0"/>
              <a:t>What if the translation…</a:t>
            </a:r>
          </a:p>
          <a:p>
            <a:r>
              <a:rPr lang="en-US" dirty="0"/>
              <a:t>Says something heretical?</a:t>
            </a:r>
          </a:p>
          <a:p>
            <a:r>
              <a:rPr lang="en-US" dirty="0"/>
              <a:t>Invents Scripture text?</a:t>
            </a:r>
          </a:p>
          <a:p>
            <a:r>
              <a:rPr lang="en-US" dirty="0"/>
              <a:t>Omits a point that it judges to be offensive?</a:t>
            </a:r>
          </a:p>
          <a:p>
            <a:endParaRPr lang="en-US" dirty="0"/>
          </a:p>
          <a:p>
            <a:pPr marL="0" indent="0">
              <a:buNone/>
            </a:pPr>
            <a:r>
              <a:rPr lang="en-US" dirty="0"/>
              <a:t>Whose voice is the AI speaking as—or writing slides as?</a:t>
            </a:r>
          </a:p>
        </p:txBody>
      </p:sp>
    </p:spTree>
    <p:extLst>
      <p:ext uri="{BB962C8B-B14F-4D97-AF65-F5344CB8AC3E}">
        <p14:creationId xmlns:p14="http://schemas.microsoft.com/office/powerpoint/2010/main" val="3062384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74EB-48BC-3BD7-5B2E-81DD1E2FD2FC}"/>
              </a:ext>
            </a:extLst>
          </p:cNvPr>
          <p:cNvSpPr>
            <a:spLocks noGrp="1"/>
          </p:cNvSpPr>
          <p:nvPr>
            <p:ph type="title"/>
          </p:nvPr>
        </p:nvSpPr>
        <p:spPr/>
        <p:txBody>
          <a:bodyPr/>
          <a:lstStyle/>
          <a:p>
            <a:r>
              <a:rPr lang="en-US" dirty="0"/>
              <a:t>Culturally Appropriate Translations</a:t>
            </a:r>
          </a:p>
        </p:txBody>
      </p:sp>
      <p:sp>
        <p:nvSpPr>
          <p:cNvPr id="3" name="Content Placeholder 2">
            <a:extLst>
              <a:ext uri="{FF2B5EF4-FFF2-40B4-BE49-F238E27FC236}">
                <a16:creationId xmlns:a16="http://schemas.microsoft.com/office/drawing/2014/main" id="{B4D6A2FB-B20E-260F-EC37-E21BF56EF11B}"/>
              </a:ext>
            </a:extLst>
          </p:cNvPr>
          <p:cNvSpPr>
            <a:spLocks noGrp="1"/>
          </p:cNvSpPr>
          <p:nvPr>
            <p:ph idx="1"/>
          </p:nvPr>
        </p:nvSpPr>
        <p:spPr/>
        <p:txBody>
          <a:bodyPr/>
          <a:lstStyle/>
          <a:p>
            <a:r>
              <a:rPr lang="en-US" dirty="0"/>
              <a:t>Exact equivalence in translation is </a:t>
            </a:r>
            <a:r>
              <a:rPr lang="en-US" i="1" dirty="0"/>
              <a:t>impossible</a:t>
            </a:r>
            <a:endParaRPr lang="en-US" dirty="0"/>
          </a:p>
          <a:p>
            <a:r>
              <a:rPr lang="en-US" dirty="0"/>
              <a:t>Bible translations vary: NASB vs NLT</a:t>
            </a:r>
          </a:p>
          <a:p>
            <a:r>
              <a:rPr lang="en-US" dirty="0"/>
              <a:t>Voice-to-voice translation services don’t let us control trade-offs</a:t>
            </a:r>
          </a:p>
        </p:txBody>
      </p:sp>
    </p:spTree>
    <p:extLst>
      <p:ext uri="{BB962C8B-B14F-4D97-AF65-F5344CB8AC3E}">
        <p14:creationId xmlns:p14="http://schemas.microsoft.com/office/powerpoint/2010/main" val="4122792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24C92-3408-6DB1-E7D0-98284E415949}"/>
              </a:ext>
            </a:extLst>
          </p:cNvPr>
          <p:cNvSpPr>
            <a:spLocks noGrp="1"/>
          </p:cNvSpPr>
          <p:nvPr>
            <p:ph type="title"/>
          </p:nvPr>
        </p:nvSpPr>
        <p:spPr/>
        <p:txBody>
          <a:bodyPr/>
          <a:lstStyle/>
          <a:p>
            <a:r>
              <a:rPr lang="en-US" dirty="0"/>
              <a:t>Can we use entirely open models?</a:t>
            </a:r>
          </a:p>
        </p:txBody>
      </p:sp>
      <p:sp>
        <p:nvSpPr>
          <p:cNvPr id="3" name="Content Placeholder 2">
            <a:extLst>
              <a:ext uri="{FF2B5EF4-FFF2-40B4-BE49-F238E27FC236}">
                <a16:creationId xmlns:a16="http://schemas.microsoft.com/office/drawing/2014/main" id="{208B7974-8CBF-EF0A-9946-1374F4DB0E27}"/>
              </a:ext>
            </a:extLst>
          </p:cNvPr>
          <p:cNvSpPr>
            <a:spLocks noGrp="1"/>
          </p:cNvSpPr>
          <p:nvPr>
            <p:ph idx="1"/>
          </p:nvPr>
        </p:nvSpPr>
        <p:spPr/>
        <p:txBody>
          <a:bodyPr/>
          <a:lstStyle/>
          <a:p>
            <a:r>
              <a:rPr lang="en-US" dirty="0"/>
              <a:t>Could reduce costs and dependence on data centers</a:t>
            </a:r>
          </a:p>
          <a:p>
            <a:r>
              <a:rPr lang="en-US" dirty="0"/>
              <a:t>But needs more engineering, evaluation…</a:t>
            </a:r>
          </a:p>
        </p:txBody>
      </p:sp>
    </p:spTree>
    <p:extLst>
      <p:ext uri="{BB962C8B-B14F-4D97-AF65-F5344CB8AC3E}">
        <p14:creationId xmlns:p14="http://schemas.microsoft.com/office/powerpoint/2010/main" val="2714297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53446-D602-D248-EDF9-23A664C2BFEB}"/>
              </a:ext>
            </a:extLst>
          </p:cNvPr>
          <p:cNvSpPr>
            <a:spLocks noGrp="1"/>
          </p:cNvSpPr>
          <p:nvPr>
            <p:ph type="title"/>
          </p:nvPr>
        </p:nvSpPr>
        <p:spPr/>
        <p:txBody>
          <a:bodyPr/>
          <a:lstStyle/>
          <a:p>
            <a:r>
              <a:rPr lang="en-US" dirty="0"/>
              <a:t>More kinds of accessibility?</a:t>
            </a:r>
          </a:p>
        </p:txBody>
      </p:sp>
      <p:sp>
        <p:nvSpPr>
          <p:cNvPr id="3" name="Content Placeholder 2">
            <a:extLst>
              <a:ext uri="{FF2B5EF4-FFF2-40B4-BE49-F238E27FC236}">
                <a16:creationId xmlns:a16="http://schemas.microsoft.com/office/drawing/2014/main" id="{FEE3CE93-5D53-7F37-8415-F24670F22E3E}"/>
              </a:ext>
            </a:extLst>
          </p:cNvPr>
          <p:cNvSpPr>
            <a:spLocks noGrp="1"/>
          </p:cNvSpPr>
          <p:nvPr>
            <p:ph idx="1"/>
          </p:nvPr>
        </p:nvSpPr>
        <p:spPr/>
        <p:txBody>
          <a:bodyPr/>
          <a:lstStyle/>
          <a:p>
            <a:r>
              <a:rPr lang="en-US" dirty="0"/>
              <a:t>Cognitive differences?</a:t>
            </a:r>
          </a:p>
          <a:p>
            <a:r>
              <a:rPr lang="en-US" dirty="0"/>
              <a:t>Catching up for parents who stepped out to change a diaper?</a:t>
            </a:r>
          </a:p>
          <a:p>
            <a:r>
              <a:rPr lang="en-US" dirty="0"/>
              <a:t>Language learning help?</a:t>
            </a:r>
          </a:p>
        </p:txBody>
      </p:sp>
    </p:spTree>
    <p:extLst>
      <p:ext uri="{BB962C8B-B14F-4D97-AF65-F5344CB8AC3E}">
        <p14:creationId xmlns:p14="http://schemas.microsoft.com/office/powerpoint/2010/main" val="2053416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63DA-E2A2-47DC-124A-C7FD206DB7E0}"/>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8AF9E844-9F86-2FD8-4DD4-8598E46BA55B}"/>
              </a:ext>
            </a:extLst>
          </p:cNvPr>
          <p:cNvSpPr>
            <a:spLocks noGrp="1"/>
          </p:cNvSpPr>
          <p:nvPr>
            <p:ph idx="1"/>
          </p:nvPr>
        </p:nvSpPr>
        <p:spPr/>
        <p:txBody>
          <a:bodyPr/>
          <a:lstStyle/>
          <a:p>
            <a:r>
              <a:rPr lang="en-US" dirty="0"/>
              <a:t>It’s not </a:t>
            </a:r>
            <a:r>
              <a:rPr lang="en-US" i="1" dirty="0"/>
              <a:t>every</a:t>
            </a:r>
            <a:r>
              <a:rPr lang="en-US" dirty="0"/>
              <a:t> language.</a:t>
            </a:r>
          </a:p>
          <a:p>
            <a:r>
              <a:rPr lang="en-US" dirty="0"/>
              <a:t>Translation choices not always culturally appropriate.</a:t>
            </a:r>
          </a:p>
          <a:p>
            <a:r>
              <a:rPr lang="en-US" dirty="0"/>
              <a:t>Accuracy and accountability.</a:t>
            </a:r>
          </a:p>
          <a:p>
            <a:endParaRPr lang="en-US" dirty="0"/>
          </a:p>
          <a:p>
            <a:endParaRPr lang="en-US" dirty="0"/>
          </a:p>
          <a:p>
            <a:pPr marL="0" indent="0">
              <a:buNone/>
            </a:pPr>
            <a:r>
              <a:rPr lang="en-US" dirty="0"/>
              <a:t>CS senior project students now joining the team.</a:t>
            </a:r>
          </a:p>
        </p:txBody>
      </p:sp>
    </p:spTree>
    <p:extLst>
      <p:ext uri="{BB962C8B-B14F-4D97-AF65-F5344CB8AC3E}">
        <p14:creationId xmlns:p14="http://schemas.microsoft.com/office/powerpoint/2010/main" val="4093327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E85E2-7F74-FB77-7D64-E95A6D4502CA}"/>
              </a:ext>
            </a:extLst>
          </p:cNvPr>
          <p:cNvSpPr>
            <a:spLocks noGrp="1"/>
          </p:cNvSpPr>
          <p:nvPr>
            <p:ph type="title"/>
          </p:nvPr>
        </p:nvSpPr>
        <p:spPr/>
        <p:txBody>
          <a:bodyPr/>
          <a:lstStyle/>
          <a:p>
            <a:r>
              <a:rPr lang="en-US" dirty="0"/>
              <a:t>Want to try this in your congregation?</a:t>
            </a:r>
          </a:p>
        </p:txBody>
      </p:sp>
      <p:sp>
        <p:nvSpPr>
          <p:cNvPr id="3" name="Content Placeholder 2">
            <a:extLst>
              <a:ext uri="{FF2B5EF4-FFF2-40B4-BE49-F238E27FC236}">
                <a16:creationId xmlns:a16="http://schemas.microsoft.com/office/drawing/2014/main" id="{172D6BA0-636C-69E8-0B30-38D2C1ECF0F5}"/>
              </a:ext>
            </a:extLst>
          </p:cNvPr>
          <p:cNvSpPr>
            <a:spLocks noGrp="1"/>
          </p:cNvSpPr>
          <p:nvPr>
            <p:ph idx="1"/>
          </p:nvPr>
        </p:nvSpPr>
        <p:spPr/>
        <p:txBody>
          <a:bodyPr/>
          <a:lstStyle/>
          <a:p>
            <a:r>
              <a:rPr lang="en-US" dirty="0"/>
              <a:t>So far only deployed at my church, so first other site will be a learning curve</a:t>
            </a:r>
          </a:p>
          <a:p>
            <a:endParaRPr lang="en-US" dirty="0"/>
          </a:p>
          <a:p>
            <a:r>
              <a:rPr lang="en-US" dirty="0"/>
              <a:t>Easiest start: manually typing notes</a:t>
            </a:r>
          </a:p>
          <a:p>
            <a:r>
              <a:rPr lang="en-US" dirty="0"/>
              <a:t>Slides: easy if Proclaim; other software needs work.</a:t>
            </a:r>
          </a:p>
          <a:p>
            <a:r>
              <a:rPr lang="en-US" dirty="0"/>
              <a:t>Voice: needs clean audio feed to a computer, and</a:t>
            </a:r>
            <a:br>
              <a:rPr lang="en-US" dirty="0"/>
            </a:br>
            <a:r>
              <a:rPr lang="en-US" dirty="0"/>
              <a:t>reliable Internet</a:t>
            </a:r>
          </a:p>
          <a:p>
            <a:endParaRPr lang="en-US" dirty="0"/>
          </a:p>
          <a:p>
            <a:endParaRPr lang="en-US" dirty="0"/>
          </a:p>
        </p:txBody>
      </p:sp>
      <p:pic>
        <p:nvPicPr>
          <p:cNvPr id="4" name="Graphic 3" descr="QR code linking to kenarnold.org/wisdom2026">
            <a:extLst>
              <a:ext uri="{FF2B5EF4-FFF2-40B4-BE49-F238E27FC236}">
                <a16:creationId xmlns:a16="http://schemas.microsoft.com/office/drawing/2014/main" id="{8D9C7709-9099-579F-B933-292818415BF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055100" y="3355975"/>
            <a:ext cx="3136900" cy="3136900"/>
          </a:xfrm>
          <a:prstGeom prst="rect">
            <a:avLst/>
          </a:prstGeom>
        </p:spPr>
      </p:pic>
      <p:sp>
        <p:nvSpPr>
          <p:cNvPr id="5" name="TextBox 4">
            <a:extLst>
              <a:ext uri="{FF2B5EF4-FFF2-40B4-BE49-F238E27FC236}">
                <a16:creationId xmlns:a16="http://schemas.microsoft.com/office/drawing/2014/main" id="{2A1BEBAC-139E-4A02-17A3-3C6B98D4DF47}"/>
              </a:ext>
            </a:extLst>
          </p:cNvPr>
          <p:cNvSpPr txBox="1"/>
          <p:nvPr/>
        </p:nvSpPr>
        <p:spPr>
          <a:xfrm>
            <a:off x="8461042" y="6488668"/>
            <a:ext cx="3730958" cy="369332"/>
          </a:xfrm>
          <a:prstGeom prst="rect">
            <a:avLst/>
          </a:prstGeom>
          <a:noFill/>
        </p:spPr>
        <p:txBody>
          <a:bodyPr wrap="none" rtlCol="0">
            <a:spAutoFit/>
          </a:bodyPr>
          <a:lstStyle/>
          <a:p>
            <a:r>
              <a:rPr lang="en-US" dirty="0"/>
              <a:t>https://</a:t>
            </a:r>
            <a:r>
              <a:rPr lang="en-US" dirty="0" err="1"/>
              <a:t>kenarnold.org</a:t>
            </a:r>
            <a:r>
              <a:rPr lang="en-US" dirty="0"/>
              <a:t>/wisdom2026/</a:t>
            </a:r>
          </a:p>
        </p:txBody>
      </p:sp>
    </p:spTree>
    <p:extLst>
      <p:ext uri="{BB962C8B-B14F-4D97-AF65-F5344CB8AC3E}">
        <p14:creationId xmlns:p14="http://schemas.microsoft.com/office/powerpoint/2010/main" val="30301414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C445A3DD-C5EF-3E44-B93D-A4B49449765C}">
  <we:reference id="WA200010725" version="1.0.0.1" store="Omex" storeType="OMEX"/>
  <we:alternateReferences>
    <we:reference id="WA200010725" version="1.0.0.1" store="WA200010725" storeType="OMEX"/>
  </we:alternateReferences>
  <we:properties>
    <we:property name="claude.fileId" value="&quot;a57897f6-ad7d-46ed-b9d4-d23c86155a29&quot;"/>
  </we:properties>
  <we:bindings/>
  <we:snapshot xmlns:r="http://schemas.openxmlformats.org/officeDocument/2006/relationships"/>
</we:webextension>
</file>

<file path=ppt/webextensions/webextension2.xml><?xml version="1.0" encoding="utf-8"?>
<we:webextension xmlns:we="http://schemas.microsoft.com/office/webextensions/webextension/2010/11" id="{85D6305C-DB73-A04A-93A5-8E1F00091E62}">
  <we:reference id="WA200003915" version="2.0.0.0" store="Omex" storeType="OMEX"/>
  <we:alternateReferences>
    <we:reference id="WA200003915" version="2.0.0.0" store="WA200003915"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3845</TotalTime>
  <Words>1692</Words>
  <Application>Microsoft Macintosh PowerPoint</Application>
  <PresentationFormat>Widescreen</PresentationFormat>
  <Paragraphs>188</Paragraphs>
  <Slides>24</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From Every Language: Using AI for Live Translation in Worship</vt:lpstr>
      <vt:lpstr>Does your church use translation (AI or human) in worship?</vt:lpstr>
      <vt:lpstr>PowerPoint Presentation</vt:lpstr>
      <vt:lpstr>PowerPoint Presentation</vt:lpstr>
      <vt:lpstr>PowerPoint Presentation</vt:lpstr>
      <vt:lpstr>Linguistically Hospitable Congregations</vt:lpstr>
      <vt:lpstr>PowerPoint Presentation</vt:lpstr>
      <vt:lpstr>My Church Context: New City Fellowship GR</vt:lpstr>
      <vt:lpstr>From Every Language system</vt:lpstr>
      <vt:lpstr>How It Fits Together</vt:lpstr>
      <vt:lpstr>A short history</vt:lpstr>
      <vt:lpstr>Slide Translations</vt:lpstr>
      <vt:lpstr>Why not just Google Translate?</vt:lpstr>
      <vt:lpstr>Song Translation</vt:lpstr>
      <vt:lpstr>Live Voice Translation</vt:lpstr>
      <vt:lpstr>Gaps between first draft and robust system</vt:lpstr>
      <vt:lpstr>A journey, not a product</vt:lpstr>
      <vt:lpstr>Accountability and Faithfulness</vt:lpstr>
      <vt:lpstr>Accountability and Faithfulness</vt:lpstr>
      <vt:lpstr>Culturally Appropriate Translations</vt:lpstr>
      <vt:lpstr>Can we use entirely open models?</vt:lpstr>
      <vt:lpstr>More kinds of accessibility?</vt:lpstr>
      <vt:lpstr>Limitations</vt:lpstr>
      <vt:lpstr>Want to try this in your congregation?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 Arnold</dc:creator>
  <cp:lastModifiedBy>Ken Arnold</cp:lastModifiedBy>
  <cp:revision>1</cp:revision>
  <dcterms:created xsi:type="dcterms:W3CDTF">2026-10-06T13:21:40Z</dcterms:created>
  <dcterms:modified xsi:type="dcterms:W3CDTF">2026-10-09T13:26:24Z</dcterms:modified>
</cp:coreProperties>
</file>